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566" r:id="rId4"/>
    <p:sldId id="567" r:id="rId5"/>
    <p:sldId id="518" r:id="rId6"/>
    <p:sldId id="568" r:id="rId7"/>
    <p:sldId id="621" r:id="rId8"/>
    <p:sldId id="626" r:id="rId9"/>
    <p:sldId id="569" r:id="rId10"/>
    <p:sldId id="627" r:id="rId11"/>
    <p:sldId id="629" r:id="rId12"/>
    <p:sldId id="628" r:id="rId13"/>
    <p:sldId id="633" r:id="rId14"/>
    <p:sldId id="632" r:id="rId15"/>
    <p:sldId id="630" r:id="rId16"/>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144"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BE3078-0841-43E0-B1B5-F916D2B748A4}" type="doc">
      <dgm:prSet loTypeId="urn:microsoft.com/office/officeart/2005/8/layout/venn1" loCatId="relationship" qsTypeId="urn:microsoft.com/office/officeart/2005/8/quickstyle/simple1" qsCatId="simple" csTypeId="urn:microsoft.com/office/officeart/2005/8/colors/accent1_2" csCatId="accent1" phldr="1"/>
      <dgm:spPr/>
    </dgm:pt>
    <dgm:pt modelId="{2128F050-68A2-4A11-8698-429F3B4AC14B}">
      <dgm:prSet/>
      <dgm:spPr>
        <a:solidFill>
          <a:schemeClr val="accent6">
            <a:lumMod val="40000"/>
            <a:lumOff val="60000"/>
            <a:alpha val="50000"/>
          </a:schemeClr>
        </a:solidFill>
        <a:ln w="31750">
          <a:solidFill>
            <a:srgbClr val="7030A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dgm:t>
    </dgm:pt>
    <dgm:pt modelId="{B6D70FFC-C779-47D4-A695-2AC8E2C8DDE7}" type="parTrans" cxnId="{D2402906-AAEE-4D73-AC21-2E8445D8AB46}">
      <dgm:prSet/>
      <dgm:spPr/>
      <dgm:t>
        <a:bodyPr/>
        <a:lstStyle/>
        <a:p>
          <a:endParaRPr kumimoji="1" lang="ja-JP" altLang="en-US"/>
        </a:p>
      </dgm:t>
    </dgm:pt>
    <dgm:pt modelId="{9FBCD34B-D052-452F-B37F-54E3AEC12D70}" type="sibTrans" cxnId="{D2402906-AAEE-4D73-AC21-2E8445D8AB46}">
      <dgm:prSet/>
      <dgm:spPr/>
      <dgm:t>
        <a:bodyPr/>
        <a:lstStyle/>
        <a:p>
          <a:endParaRPr kumimoji="1" lang="ja-JP" altLang="en-US"/>
        </a:p>
      </dgm:t>
    </dgm:pt>
    <dgm:pt modelId="{5CF5BBC4-2063-40A8-8700-189D1CF105F0}">
      <dgm:prSet/>
      <dgm:spPr>
        <a:solidFill>
          <a:srgbClr val="92D050">
            <a:alpha val="50000"/>
          </a:srgbClr>
        </a:solidFill>
        <a:ln w="31750">
          <a:solidFill>
            <a:srgbClr val="92D05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dgm:t>
    </dgm:pt>
    <dgm:pt modelId="{68E7A5A4-0455-4885-A978-A55B75518519}" type="parTrans" cxnId="{7F27B6A8-7D11-4673-8CE4-E9D4294CEF86}">
      <dgm:prSet/>
      <dgm:spPr/>
      <dgm:t>
        <a:bodyPr/>
        <a:lstStyle/>
        <a:p>
          <a:endParaRPr kumimoji="1" lang="ja-JP" altLang="en-US"/>
        </a:p>
      </dgm:t>
    </dgm:pt>
    <dgm:pt modelId="{920197B6-3691-4F10-B23D-FB1C38090884}" type="sibTrans" cxnId="{7F27B6A8-7D11-4673-8CE4-E9D4294CEF86}">
      <dgm:prSet/>
      <dgm:spPr/>
      <dgm:t>
        <a:bodyPr/>
        <a:lstStyle/>
        <a:p>
          <a:endParaRPr kumimoji="1" lang="ja-JP" altLang="en-US"/>
        </a:p>
      </dgm:t>
    </dgm:pt>
    <dgm:pt modelId="{F4F6F40D-8383-4E91-A23B-F76441A52411}" type="pres">
      <dgm:prSet presAssocID="{21BE3078-0841-43E0-B1B5-F916D2B748A4}" presName="compositeShape" presStyleCnt="0">
        <dgm:presLayoutVars>
          <dgm:chMax val="7"/>
          <dgm:dir/>
          <dgm:resizeHandles val="exact"/>
        </dgm:presLayoutVars>
      </dgm:prSet>
      <dgm:spPr/>
    </dgm:pt>
    <dgm:pt modelId="{7DED789A-DFC2-42A9-AA61-F943FA522E33}" type="pres">
      <dgm:prSet presAssocID="{2128F050-68A2-4A11-8698-429F3B4AC14B}" presName="circ1" presStyleLbl="vennNode1" presStyleIdx="0" presStyleCnt="2"/>
      <dgm:spPr/>
    </dgm:pt>
    <dgm:pt modelId="{C2D4424D-8EAE-442F-ABC9-1EDD96DFA02A}" type="pres">
      <dgm:prSet presAssocID="{2128F050-68A2-4A11-8698-429F3B4AC14B}" presName="circ1Tx" presStyleLbl="revTx" presStyleIdx="0" presStyleCnt="0">
        <dgm:presLayoutVars>
          <dgm:chMax val="0"/>
          <dgm:chPref val="0"/>
          <dgm:bulletEnabled val="1"/>
        </dgm:presLayoutVars>
      </dgm:prSet>
      <dgm:spPr/>
    </dgm:pt>
    <dgm:pt modelId="{95FCA9B9-AA28-4728-9C36-3EE302D8F13A}" type="pres">
      <dgm:prSet presAssocID="{5CF5BBC4-2063-40A8-8700-189D1CF105F0}" presName="circ2" presStyleLbl="vennNode1" presStyleIdx="1" presStyleCnt="2"/>
      <dgm:spPr/>
    </dgm:pt>
    <dgm:pt modelId="{9747E8FA-AB16-41D1-9EA4-DD168D2A7CCE}" type="pres">
      <dgm:prSet presAssocID="{5CF5BBC4-2063-40A8-8700-189D1CF105F0}" presName="circ2Tx" presStyleLbl="revTx" presStyleIdx="0" presStyleCnt="0">
        <dgm:presLayoutVars>
          <dgm:chMax val="0"/>
          <dgm:chPref val="0"/>
          <dgm:bulletEnabled val="1"/>
        </dgm:presLayoutVars>
      </dgm:prSet>
      <dgm:spPr/>
    </dgm:pt>
  </dgm:ptLst>
  <dgm:cxnLst>
    <dgm:cxn modelId="{7B21FF02-86C4-4432-A14B-E7B9B18E238A}" type="presOf" srcId="{2128F050-68A2-4A11-8698-429F3B4AC14B}" destId="{7DED789A-DFC2-42A9-AA61-F943FA522E33}" srcOrd="0" destOrd="0" presId="urn:microsoft.com/office/officeart/2005/8/layout/venn1"/>
    <dgm:cxn modelId="{D2402906-AAEE-4D73-AC21-2E8445D8AB46}" srcId="{21BE3078-0841-43E0-B1B5-F916D2B748A4}" destId="{2128F050-68A2-4A11-8698-429F3B4AC14B}" srcOrd="0" destOrd="0" parTransId="{B6D70FFC-C779-47D4-A695-2AC8E2C8DDE7}" sibTransId="{9FBCD34B-D052-452F-B37F-54E3AEC12D70}"/>
    <dgm:cxn modelId="{FFA2A37A-7615-4F67-8C74-238B976BE108}" type="presOf" srcId="{5CF5BBC4-2063-40A8-8700-189D1CF105F0}" destId="{95FCA9B9-AA28-4728-9C36-3EE302D8F13A}" srcOrd="0" destOrd="0" presId="urn:microsoft.com/office/officeart/2005/8/layout/venn1"/>
    <dgm:cxn modelId="{7F27B6A8-7D11-4673-8CE4-E9D4294CEF86}" srcId="{21BE3078-0841-43E0-B1B5-F916D2B748A4}" destId="{5CF5BBC4-2063-40A8-8700-189D1CF105F0}" srcOrd="1" destOrd="0" parTransId="{68E7A5A4-0455-4885-A978-A55B75518519}" sibTransId="{920197B6-3691-4F10-B23D-FB1C38090884}"/>
    <dgm:cxn modelId="{3F453BAD-E37C-4F8D-80F8-03EC24E28542}" type="presOf" srcId="{21BE3078-0841-43E0-B1B5-F916D2B748A4}" destId="{F4F6F40D-8383-4E91-A23B-F76441A52411}" srcOrd="0" destOrd="0" presId="urn:microsoft.com/office/officeart/2005/8/layout/venn1"/>
    <dgm:cxn modelId="{712669E5-6EF0-4392-B1EE-5006E4BDEFC6}" type="presOf" srcId="{2128F050-68A2-4A11-8698-429F3B4AC14B}" destId="{C2D4424D-8EAE-442F-ABC9-1EDD96DFA02A}" srcOrd="1" destOrd="0" presId="urn:microsoft.com/office/officeart/2005/8/layout/venn1"/>
    <dgm:cxn modelId="{6C8591FF-B8EB-412B-BFA1-F86AA684AEE3}" type="presOf" srcId="{5CF5BBC4-2063-40A8-8700-189D1CF105F0}" destId="{9747E8FA-AB16-41D1-9EA4-DD168D2A7CCE}" srcOrd="1" destOrd="0" presId="urn:microsoft.com/office/officeart/2005/8/layout/venn1"/>
    <dgm:cxn modelId="{C98F173D-6364-42D7-A18E-25D66BFAEA82}" type="presParOf" srcId="{F4F6F40D-8383-4E91-A23B-F76441A52411}" destId="{7DED789A-DFC2-42A9-AA61-F943FA522E33}" srcOrd="0" destOrd="0" presId="urn:microsoft.com/office/officeart/2005/8/layout/venn1"/>
    <dgm:cxn modelId="{E4EA2C01-5E44-40F9-B20E-A5876A86FC11}" type="presParOf" srcId="{F4F6F40D-8383-4E91-A23B-F76441A52411}" destId="{C2D4424D-8EAE-442F-ABC9-1EDD96DFA02A}" srcOrd="1" destOrd="0" presId="urn:microsoft.com/office/officeart/2005/8/layout/venn1"/>
    <dgm:cxn modelId="{FB92BE0E-B1D1-4814-B99B-FB2DC8F0E98B}" type="presParOf" srcId="{F4F6F40D-8383-4E91-A23B-F76441A52411}" destId="{95FCA9B9-AA28-4728-9C36-3EE302D8F13A}" srcOrd="2" destOrd="0" presId="urn:microsoft.com/office/officeart/2005/8/layout/venn1"/>
    <dgm:cxn modelId="{5B93D280-D49C-4E11-8601-D81C3195BCE0}" type="presParOf" srcId="{F4F6F40D-8383-4E91-A23B-F76441A52411}" destId="{9747E8FA-AB16-41D1-9EA4-DD168D2A7CC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F2EAD8-1D2E-4B19-8608-A04ECCCD3B42}" type="doc">
      <dgm:prSet loTypeId="urn:microsoft.com/office/officeart/2005/8/layout/venn1" loCatId="relationship" qsTypeId="urn:microsoft.com/office/officeart/2005/8/quickstyle/simple1" qsCatId="simple" csTypeId="urn:microsoft.com/office/officeart/2005/8/colors/accent1_2" csCatId="accent1" phldr="1"/>
      <dgm:spPr/>
    </dgm:pt>
    <dgm:pt modelId="{C6D3A1B4-F3DA-4C73-9E81-A917F18E0539}">
      <dgm:prSet/>
      <dgm:spPr>
        <a:solidFill>
          <a:schemeClr val="bg1">
            <a:alpha val="50000"/>
          </a:schemeClr>
        </a:solidFill>
        <a:ln>
          <a:solidFill>
            <a:schemeClr val="tx1"/>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dgm:t>
    </dgm:pt>
    <dgm:pt modelId="{45BCE189-C600-41A3-8BB5-49FE841DEB8D}" type="parTrans" cxnId="{B9C74353-0357-4A62-B1A5-A5586B47A688}">
      <dgm:prSet/>
      <dgm:spPr/>
      <dgm:t>
        <a:bodyPr/>
        <a:lstStyle/>
        <a:p>
          <a:endParaRPr kumimoji="1" lang="ja-JP" altLang="en-US"/>
        </a:p>
      </dgm:t>
    </dgm:pt>
    <dgm:pt modelId="{0086A6EE-6E3C-4FEF-A96E-C9C80F0B36E9}" type="sibTrans" cxnId="{B9C74353-0357-4A62-B1A5-A5586B47A688}">
      <dgm:prSet/>
      <dgm:spPr/>
      <dgm:t>
        <a:bodyPr/>
        <a:lstStyle/>
        <a:p>
          <a:endParaRPr kumimoji="1" lang="ja-JP" altLang="en-US"/>
        </a:p>
      </dgm:t>
    </dgm:pt>
    <dgm:pt modelId="{E6D2125A-AB8F-447D-85F9-4CBFCFCF50AA}">
      <dgm:prSet/>
      <dgm:spPr>
        <a:solidFill>
          <a:schemeClr val="bg1">
            <a:alpha val="50000"/>
          </a:schemeClr>
        </a:solidFill>
        <a:ln>
          <a:solidFill>
            <a:schemeClr val="tx1"/>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dgm:t>
    </dgm:pt>
    <dgm:pt modelId="{12E4253D-8A47-43D3-B84F-E52DBA0E7E77}" type="parTrans" cxnId="{D3961ED6-A0FE-46D6-AF07-0F3CA5669034}">
      <dgm:prSet/>
      <dgm:spPr/>
      <dgm:t>
        <a:bodyPr/>
        <a:lstStyle/>
        <a:p>
          <a:endParaRPr kumimoji="1" lang="ja-JP" altLang="en-US"/>
        </a:p>
      </dgm:t>
    </dgm:pt>
    <dgm:pt modelId="{6658D394-6201-443E-BF4A-B2C6A4B3B9D5}" type="sibTrans" cxnId="{D3961ED6-A0FE-46D6-AF07-0F3CA5669034}">
      <dgm:prSet/>
      <dgm:spPr/>
      <dgm:t>
        <a:bodyPr/>
        <a:lstStyle/>
        <a:p>
          <a:endParaRPr kumimoji="1" lang="ja-JP" altLang="en-US"/>
        </a:p>
      </dgm:t>
    </dgm:pt>
    <dgm:pt modelId="{D75CE0A7-13EB-497C-BD29-86542C924EBC}" type="pres">
      <dgm:prSet presAssocID="{FEF2EAD8-1D2E-4B19-8608-A04ECCCD3B42}" presName="compositeShape" presStyleCnt="0">
        <dgm:presLayoutVars>
          <dgm:chMax val="7"/>
          <dgm:dir/>
          <dgm:resizeHandles val="exact"/>
        </dgm:presLayoutVars>
      </dgm:prSet>
      <dgm:spPr/>
    </dgm:pt>
    <dgm:pt modelId="{F312CB5B-B05E-48B8-AC26-5D0B469727CE}" type="pres">
      <dgm:prSet presAssocID="{C6D3A1B4-F3DA-4C73-9E81-A917F18E0539}" presName="circ1" presStyleLbl="vennNode1" presStyleIdx="0" presStyleCnt="2"/>
      <dgm:spPr/>
    </dgm:pt>
    <dgm:pt modelId="{DD9CF513-904E-48D1-A231-C4781E2E76EB}" type="pres">
      <dgm:prSet presAssocID="{C6D3A1B4-F3DA-4C73-9E81-A917F18E0539}" presName="circ1Tx" presStyleLbl="revTx" presStyleIdx="0" presStyleCnt="0">
        <dgm:presLayoutVars>
          <dgm:chMax val="0"/>
          <dgm:chPref val="0"/>
          <dgm:bulletEnabled val="1"/>
        </dgm:presLayoutVars>
      </dgm:prSet>
      <dgm:spPr/>
    </dgm:pt>
    <dgm:pt modelId="{890194DD-AE3C-43D9-90A8-DADB99056816}" type="pres">
      <dgm:prSet presAssocID="{E6D2125A-AB8F-447D-85F9-4CBFCFCF50AA}" presName="circ2" presStyleLbl="vennNode1" presStyleIdx="1" presStyleCnt="2"/>
      <dgm:spPr/>
    </dgm:pt>
    <dgm:pt modelId="{3C0C23E0-D1A5-4C01-9AA4-3DCDD1D0F04C}" type="pres">
      <dgm:prSet presAssocID="{E6D2125A-AB8F-447D-85F9-4CBFCFCF50AA}" presName="circ2Tx" presStyleLbl="revTx" presStyleIdx="0" presStyleCnt="0">
        <dgm:presLayoutVars>
          <dgm:chMax val="0"/>
          <dgm:chPref val="0"/>
          <dgm:bulletEnabled val="1"/>
        </dgm:presLayoutVars>
      </dgm:prSet>
      <dgm:spPr/>
    </dgm:pt>
  </dgm:ptLst>
  <dgm:cxnLst>
    <dgm:cxn modelId="{6378F460-084C-4FFE-8CB8-4B0CD1B0736E}" type="presOf" srcId="{FEF2EAD8-1D2E-4B19-8608-A04ECCCD3B42}" destId="{D75CE0A7-13EB-497C-BD29-86542C924EBC}" srcOrd="0" destOrd="0" presId="urn:microsoft.com/office/officeart/2005/8/layout/venn1"/>
    <dgm:cxn modelId="{79091362-81B1-4E61-A7DF-70BAB058CA79}" type="presOf" srcId="{C6D3A1B4-F3DA-4C73-9E81-A917F18E0539}" destId="{DD9CF513-904E-48D1-A231-C4781E2E76EB}" srcOrd="1" destOrd="0" presId="urn:microsoft.com/office/officeart/2005/8/layout/venn1"/>
    <dgm:cxn modelId="{B9C74353-0357-4A62-B1A5-A5586B47A688}" srcId="{FEF2EAD8-1D2E-4B19-8608-A04ECCCD3B42}" destId="{C6D3A1B4-F3DA-4C73-9E81-A917F18E0539}" srcOrd="0" destOrd="0" parTransId="{45BCE189-C600-41A3-8BB5-49FE841DEB8D}" sibTransId="{0086A6EE-6E3C-4FEF-A96E-C9C80F0B36E9}"/>
    <dgm:cxn modelId="{A969067C-DA55-4E70-AECD-5582DE57D3FD}" type="presOf" srcId="{C6D3A1B4-F3DA-4C73-9E81-A917F18E0539}" destId="{F312CB5B-B05E-48B8-AC26-5D0B469727CE}" srcOrd="0" destOrd="0" presId="urn:microsoft.com/office/officeart/2005/8/layout/venn1"/>
    <dgm:cxn modelId="{ED764798-28B9-4B6D-8327-96926174900C}" type="presOf" srcId="{E6D2125A-AB8F-447D-85F9-4CBFCFCF50AA}" destId="{890194DD-AE3C-43D9-90A8-DADB99056816}" srcOrd="0" destOrd="0" presId="urn:microsoft.com/office/officeart/2005/8/layout/venn1"/>
    <dgm:cxn modelId="{42D900CA-B7E3-437C-B409-299DE0C3D8C2}" type="presOf" srcId="{E6D2125A-AB8F-447D-85F9-4CBFCFCF50AA}" destId="{3C0C23E0-D1A5-4C01-9AA4-3DCDD1D0F04C}" srcOrd="1" destOrd="0" presId="urn:microsoft.com/office/officeart/2005/8/layout/venn1"/>
    <dgm:cxn modelId="{D3961ED6-A0FE-46D6-AF07-0F3CA5669034}" srcId="{FEF2EAD8-1D2E-4B19-8608-A04ECCCD3B42}" destId="{E6D2125A-AB8F-447D-85F9-4CBFCFCF50AA}" srcOrd="1" destOrd="0" parTransId="{12E4253D-8A47-43D3-B84F-E52DBA0E7E77}" sibTransId="{6658D394-6201-443E-BF4A-B2C6A4B3B9D5}"/>
    <dgm:cxn modelId="{20CCD292-4D36-40C6-8F10-393C31D6365E}" type="presParOf" srcId="{D75CE0A7-13EB-497C-BD29-86542C924EBC}" destId="{F312CB5B-B05E-48B8-AC26-5D0B469727CE}" srcOrd="0" destOrd="0" presId="urn:microsoft.com/office/officeart/2005/8/layout/venn1"/>
    <dgm:cxn modelId="{D2314949-9C8F-4E75-9D3C-4B24A4383392}" type="presParOf" srcId="{D75CE0A7-13EB-497C-BD29-86542C924EBC}" destId="{DD9CF513-904E-48D1-A231-C4781E2E76EB}" srcOrd="1" destOrd="0" presId="urn:microsoft.com/office/officeart/2005/8/layout/venn1"/>
    <dgm:cxn modelId="{E943705F-ED7B-46A9-9462-693CBA41EF7D}" type="presParOf" srcId="{D75CE0A7-13EB-497C-BD29-86542C924EBC}" destId="{890194DD-AE3C-43D9-90A8-DADB99056816}" srcOrd="2" destOrd="0" presId="urn:microsoft.com/office/officeart/2005/8/layout/venn1"/>
    <dgm:cxn modelId="{C05E9F74-0CFD-41EA-AE8F-AA1C180CB86A}" type="presParOf" srcId="{D75CE0A7-13EB-497C-BD29-86542C924EBC}" destId="{3C0C23E0-D1A5-4C01-9AA4-3DCDD1D0F04C}" srcOrd="3"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D789A-DFC2-42A9-AA61-F943FA522E33}">
      <dsp:nvSpPr>
        <dsp:cNvPr id="0" name=""/>
        <dsp:cNvSpPr/>
      </dsp:nvSpPr>
      <dsp:spPr>
        <a:xfrm>
          <a:off x="97226" y="1032898"/>
          <a:ext cx="2398252" cy="2398252"/>
        </a:xfrm>
        <a:prstGeom prst="ellipse">
          <a:avLst/>
        </a:prstGeom>
        <a:solidFill>
          <a:schemeClr val="accent6">
            <a:lumMod val="40000"/>
            <a:lumOff val="60000"/>
            <a:alpha val="50000"/>
          </a:schemeClr>
        </a:solidFill>
        <a:ln w="31750" cap="flat" cmpd="sng" algn="ctr">
          <a:solidFill>
            <a:srgbClr val="7030A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6500" b="0" i="0" u="none" strike="noStrike" kern="1200" cap="none" normalizeH="0" baseline="0">
            <a:ln>
              <a:noFill/>
            </a:ln>
            <a:solidFill>
              <a:schemeClr val="tx1"/>
            </a:solidFill>
            <a:effectLst/>
            <a:latin typeface="Arial" panose="020B0604020202020204" pitchFamily="34" charset="0"/>
            <a:ea typeface="ＭＳ Ｐゴシック" panose="020B0600070205080204" pitchFamily="50" charset="-128"/>
          </a:endParaRPr>
        </a:p>
      </dsp:txBody>
      <dsp:txXfrm>
        <a:off x="432117" y="1315704"/>
        <a:ext cx="1382776" cy="1832641"/>
      </dsp:txXfrm>
    </dsp:sp>
    <dsp:sp modelId="{95FCA9B9-AA28-4728-9C36-3EE302D8F13A}">
      <dsp:nvSpPr>
        <dsp:cNvPr id="0" name=""/>
        <dsp:cNvSpPr/>
      </dsp:nvSpPr>
      <dsp:spPr>
        <a:xfrm>
          <a:off x="1825696" y="1032898"/>
          <a:ext cx="2398252" cy="2398252"/>
        </a:xfrm>
        <a:prstGeom prst="ellipse">
          <a:avLst/>
        </a:prstGeom>
        <a:solidFill>
          <a:srgbClr val="92D050">
            <a:alpha val="50000"/>
          </a:srgbClr>
        </a:solidFill>
        <a:ln w="31750" cap="flat" cmpd="sng" algn="ctr">
          <a:solidFill>
            <a:srgbClr val="92D05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6500" b="0" i="0" u="none" strike="noStrike" kern="1200" cap="none" normalizeH="0" baseline="0">
            <a:ln>
              <a:noFill/>
            </a:ln>
            <a:solidFill>
              <a:schemeClr val="tx1"/>
            </a:solidFill>
            <a:effectLst/>
            <a:latin typeface="Arial" panose="020B0604020202020204" pitchFamily="34" charset="0"/>
            <a:ea typeface="ＭＳ Ｐゴシック" panose="020B0600070205080204" pitchFamily="50" charset="-128"/>
          </a:endParaRPr>
        </a:p>
      </dsp:txBody>
      <dsp:txXfrm>
        <a:off x="2506281" y="1315704"/>
        <a:ext cx="1382776" cy="1832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2CB5B-B05E-48B8-AC26-5D0B469727CE}">
      <dsp:nvSpPr>
        <dsp:cNvPr id="0" name=""/>
        <dsp:cNvSpPr/>
      </dsp:nvSpPr>
      <dsp:spPr>
        <a:xfrm>
          <a:off x="97226" y="1032898"/>
          <a:ext cx="2398252" cy="2398252"/>
        </a:xfrm>
        <a:prstGeom prst="ellipse">
          <a:avLst/>
        </a:prstGeom>
        <a:solidFill>
          <a:schemeClr val="bg1">
            <a:alpha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6500" b="0" i="0" u="none" strike="noStrike" kern="1200" cap="none" normalizeH="0" baseline="0">
            <a:ln>
              <a:noFill/>
            </a:ln>
            <a:solidFill>
              <a:schemeClr val="tx1"/>
            </a:solidFill>
            <a:effectLst/>
            <a:latin typeface="Arial" panose="020B0604020202020204" pitchFamily="34" charset="0"/>
            <a:ea typeface="ＭＳ Ｐゴシック" panose="020B0600070205080204" pitchFamily="50" charset="-128"/>
          </a:endParaRPr>
        </a:p>
      </dsp:txBody>
      <dsp:txXfrm>
        <a:off x="432117" y="1315704"/>
        <a:ext cx="1382776" cy="1832641"/>
      </dsp:txXfrm>
    </dsp:sp>
    <dsp:sp modelId="{890194DD-AE3C-43D9-90A8-DADB99056816}">
      <dsp:nvSpPr>
        <dsp:cNvPr id="0" name=""/>
        <dsp:cNvSpPr/>
      </dsp:nvSpPr>
      <dsp:spPr>
        <a:xfrm>
          <a:off x="1825696" y="1032898"/>
          <a:ext cx="2398252" cy="2398252"/>
        </a:xfrm>
        <a:prstGeom prst="ellipse">
          <a:avLst/>
        </a:prstGeom>
        <a:solidFill>
          <a:schemeClr val="bg1">
            <a:alpha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6500" b="0" i="0" u="none" strike="noStrike" kern="1200" cap="none" normalizeH="0" baseline="0">
            <a:ln>
              <a:noFill/>
            </a:ln>
            <a:solidFill>
              <a:schemeClr val="tx1"/>
            </a:solidFill>
            <a:effectLst/>
            <a:latin typeface="Arial" panose="020B0604020202020204" pitchFamily="34" charset="0"/>
            <a:ea typeface="ＭＳ Ｐゴシック" panose="020B0600070205080204" pitchFamily="50" charset="-128"/>
          </a:endParaRPr>
        </a:p>
      </dsp:txBody>
      <dsp:txXfrm>
        <a:off x="2506281" y="1315704"/>
        <a:ext cx="1382776" cy="183264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44187ADC-6C86-4E21-B210-C29CED72098A}" type="datetimeFigureOut">
              <a:rPr kumimoji="1" lang="ja-JP" altLang="en-US" smtClean="0"/>
              <a:t>2022/2/2</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78CA341-1B45-40F0-824F-DE5D5BFC3826}" type="slidenum">
              <a:rPr kumimoji="1" lang="ja-JP" altLang="en-US" smtClean="0"/>
              <a:t>‹#›</a:t>
            </a:fld>
            <a:endParaRPr kumimoji="1" lang="ja-JP" altLang="en-US"/>
          </a:p>
        </p:txBody>
      </p:sp>
    </p:spTree>
    <p:extLst>
      <p:ext uri="{BB962C8B-B14F-4D97-AF65-F5344CB8AC3E}">
        <p14:creationId xmlns:p14="http://schemas.microsoft.com/office/powerpoint/2010/main" val="34121310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79EDA90-3D6B-42A9-9375-88DA34CC7F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946">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70585" indent="-295850" defTabSz="792946">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85119" indent="-237368" defTabSz="792946">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659855" indent="-237368" defTabSz="792946">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132870" indent="-237368" defTabSz="792946">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628246" indent="-237368" defTabSz="792946"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123622" indent="-237368" defTabSz="792946"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618998" indent="-237368" defTabSz="792946"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4114375" indent="-237368" defTabSz="792946"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fontAlgn="base">
              <a:spcBef>
                <a:spcPct val="0"/>
              </a:spcBef>
              <a:spcAft>
                <a:spcPct val="0"/>
              </a:spcAft>
              <a:defRPr/>
            </a:pPr>
            <a:fld id="{22C4DD74-CFD9-4914-AAA1-15EAB2AB0568}" type="slidenum">
              <a:rPr lang="en-US" altLang="ja-JP" sz="1100">
                <a:solidFill>
                  <a:srgbClr val="000000"/>
                </a:solidFill>
                <a:ea typeface="ＭＳ Ｐゴシック" panose="020B0600070205080204" pitchFamily="50" charset="-128"/>
              </a:rPr>
              <a:pPr fontAlgn="base">
                <a:spcBef>
                  <a:spcPct val="0"/>
                </a:spcBef>
                <a:spcAft>
                  <a:spcPct val="0"/>
                </a:spcAft>
                <a:defRPr/>
              </a:pPr>
              <a:t>9</a:t>
            </a:fld>
            <a:endParaRPr lang="en-US" altLang="ja-JP" sz="1100">
              <a:solidFill>
                <a:srgbClr val="000000"/>
              </a:solidFill>
              <a:ea typeface="ＭＳ Ｐゴシック" panose="020B0600070205080204" pitchFamily="50" charset="-128"/>
            </a:endParaRPr>
          </a:p>
        </p:txBody>
      </p:sp>
      <p:sp>
        <p:nvSpPr>
          <p:cNvPr id="18435" name="Rectangle 2">
            <a:extLst>
              <a:ext uri="{FF2B5EF4-FFF2-40B4-BE49-F238E27FC236}">
                <a16:creationId xmlns:a16="http://schemas.microsoft.com/office/drawing/2014/main" id="{4525F331-8BE8-402B-9C32-44A0F35AA7CA}"/>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F6A57CF-885D-4F65-A542-6B784E43F3E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2268EBB-81E4-4728-BB69-27EA2144497A}"/>
              </a:ext>
            </a:extLst>
          </p:cNvPr>
          <p:cNvSpPr>
            <a:spLocks noChangeArrowheads="1"/>
          </p:cNvSpPr>
          <p:nvPr/>
        </p:nvSpPr>
        <p:spPr bwMode="auto">
          <a:xfrm>
            <a:off x="0" y="0"/>
            <a:ext cx="2063262" cy="3429000"/>
          </a:xfrm>
          <a:prstGeom prst="rect">
            <a:avLst/>
          </a:prstGeom>
          <a:gradFill rotWithShape="1">
            <a:gsLst>
              <a:gs pos="0">
                <a:srgbClr val="9999FF"/>
              </a:gs>
              <a:gs pos="100000">
                <a:schemeClr val="bg1"/>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endParaRPr lang="ja-JP" altLang="en-US" sz="1800"/>
          </a:p>
        </p:txBody>
      </p:sp>
      <p:sp>
        <p:nvSpPr>
          <p:cNvPr id="5" name="Rectangle 7">
            <a:extLst>
              <a:ext uri="{FF2B5EF4-FFF2-40B4-BE49-F238E27FC236}">
                <a16:creationId xmlns:a16="http://schemas.microsoft.com/office/drawing/2014/main" id="{DA83BDD8-16B1-4FFB-A825-58DE29F2CD3E}"/>
              </a:ext>
            </a:extLst>
          </p:cNvPr>
          <p:cNvSpPr>
            <a:spLocks noChangeArrowheads="1"/>
          </p:cNvSpPr>
          <p:nvPr/>
        </p:nvSpPr>
        <p:spPr bwMode="auto">
          <a:xfrm>
            <a:off x="10415955" y="3429000"/>
            <a:ext cx="1776046" cy="3436938"/>
          </a:xfrm>
          <a:prstGeom prst="rect">
            <a:avLst/>
          </a:prstGeom>
          <a:gradFill rotWithShape="1">
            <a:gsLst>
              <a:gs pos="0">
                <a:schemeClr val="bg1"/>
              </a:gs>
              <a:gs pos="100000">
                <a:srgbClr val="9999F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endParaRPr lang="ja-JP" altLang="en-US" sz="1800"/>
          </a:p>
        </p:txBody>
      </p:sp>
      <p:sp>
        <p:nvSpPr>
          <p:cNvPr id="6" name="Rectangle 9">
            <a:extLst>
              <a:ext uri="{FF2B5EF4-FFF2-40B4-BE49-F238E27FC236}">
                <a16:creationId xmlns:a16="http://schemas.microsoft.com/office/drawing/2014/main" id="{C385C295-76EB-4A82-8B0F-4E603B7F567E}"/>
              </a:ext>
            </a:extLst>
          </p:cNvPr>
          <p:cNvSpPr>
            <a:spLocks noChangeArrowheads="1"/>
          </p:cNvSpPr>
          <p:nvPr/>
        </p:nvSpPr>
        <p:spPr bwMode="auto">
          <a:xfrm>
            <a:off x="912447" y="3860800"/>
            <a:ext cx="10367108" cy="215900"/>
          </a:xfrm>
          <a:prstGeom prst="rect">
            <a:avLst/>
          </a:prstGeom>
          <a:gradFill rotWithShape="1">
            <a:gsLst>
              <a:gs pos="0">
                <a:srgbClr val="6666FF"/>
              </a:gs>
              <a:gs pos="100000">
                <a:srgbClr val="333399"/>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endParaRPr lang="ja-JP" altLang="en-US" sz="1800"/>
          </a:p>
        </p:txBody>
      </p:sp>
      <p:sp>
        <p:nvSpPr>
          <p:cNvPr id="7" name="Rectangle 10">
            <a:extLst>
              <a:ext uri="{FF2B5EF4-FFF2-40B4-BE49-F238E27FC236}">
                <a16:creationId xmlns:a16="http://schemas.microsoft.com/office/drawing/2014/main" id="{22DDC7F8-E970-4F05-922E-C7201875922B}"/>
              </a:ext>
            </a:extLst>
          </p:cNvPr>
          <p:cNvSpPr>
            <a:spLocks noChangeArrowheads="1"/>
          </p:cNvSpPr>
          <p:nvPr/>
        </p:nvSpPr>
        <p:spPr bwMode="auto">
          <a:xfrm>
            <a:off x="912447" y="2060575"/>
            <a:ext cx="10367108" cy="215900"/>
          </a:xfrm>
          <a:prstGeom prst="rect">
            <a:avLst/>
          </a:prstGeom>
          <a:gradFill rotWithShape="1">
            <a:gsLst>
              <a:gs pos="0">
                <a:srgbClr val="333399"/>
              </a:gs>
              <a:gs pos="100000">
                <a:srgbClr val="6666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endParaRPr lang="ja-JP" altLang="en-US" sz="1800"/>
          </a:p>
        </p:txBody>
      </p:sp>
      <p:grpSp>
        <p:nvGrpSpPr>
          <p:cNvPr id="8" name="Group 11">
            <a:extLst>
              <a:ext uri="{FF2B5EF4-FFF2-40B4-BE49-F238E27FC236}">
                <a16:creationId xmlns:a16="http://schemas.microsoft.com/office/drawing/2014/main" id="{C8C674DC-48A7-4A34-954A-1BFD75475D26}"/>
              </a:ext>
            </a:extLst>
          </p:cNvPr>
          <p:cNvGrpSpPr>
            <a:grpSpLocks/>
          </p:cNvGrpSpPr>
          <p:nvPr/>
        </p:nvGrpSpPr>
        <p:grpSpPr bwMode="auto">
          <a:xfrm>
            <a:off x="148493" y="87314"/>
            <a:ext cx="1715477" cy="1303337"/>
            <a:chOff x="70" y="55"/>
            <a:chExt cx="811" cy="821"/>
          </a:xfrm>
        </p:grpSpPr>
        <p:sp>
          <p:nvSpPr>
            <p:cNvPr id="9" name="Rectangle 12">
              <a:extLst>
                <a:ext uri="{FF2B5EF4-FFF2-40B4-BE49-F238E27FC236}">
                  <a16:creationId xmlns:a16="http://schemas.microsoft.com/office/drawing/2014/main" id="{1D956B13-C676-40EE-BEB4-631191642D51}"/>
                </a:ext>
              </a:extLst>
            </p:cNvPr>
            <p:cNvSpPr>
              <a:spLocks noChangeArrowheads="1"/>
            </p:cNvSpPr>
            <p:nvPr/>
          </p:nvSpPr>
          <p:spPr bwMode="auto">
            <a:xfrm>
              <a:off x="70" y="55"/>
              <a:ext cx="224" cy="224"/>
            </a:xfrm>
            <a:prstGeom prst="rect">
              <a:avLst/>
            </a:prstGeom>
            <a:solidFill>
              <a:srgbClr val="000066"/>
            </a:solidFill>
            <a:ln>
              <a:noFill/>
            </a:ln>
            <a:effectLst>
              <a:outerShdw dist="71842" dir="2700000" algn="ctr" rotWithShape="0">
                <a:schemeClr val="accent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endParaRPr lang="ja-JP" altLang="en-US" sz="1800"/>
            </a:p>
          </p:txBody>
        </p:sp>
        <p:sp>
          <p:nvSpPr>
            <p:cNvPr id="10" name="Rectangle 13">
              <a:extLst>
                <a:ext uri="{FF2B5EF4-FFF2-40B4-BE49-F238E27FC236}">
                  <a16:creationId xmlns:a16="http://schemas.microsoft.com/office/drawing/2014/main" id="{896B4C0A-BDFD-43C4-A0A1-EF6A7058B623}"/>
                </a:ext>
              </a:extLst>
            </p:cNvPr>
            <p:cNvSpPr>
              <a:spLocks noChangeArrowheads="1"/>
            </p:cNvSpPr>
            <p:nvPr/>
          </p:nvSpPr>
          <p:spPr bwMode="auto">
            <a:xfrm>
              <a:off x="360" y="55"/>
              <a:ext cx="223" cy="224"/>
            </a:xfrm>
            <a:prstGeom prst="rect">
              <a:avLst/>
            </a:prstGeom>
            <a:gradFill rotWithShape="1">
              <a:gsLst>
                <a:gs pos="0">
                  <a:schemeClr val="accent2"/>
                </a:gs>
                <a:gs pos="100000">
                  <a:schemeClr val="accent2">
                    <a:gamma/>
                    <a:tint val="66667"/>
                    <a:invGamma/>
                  </a:schemeClr>
                </a:gs>
              </a:gsLst>
              <a:lin ang="2700000" scaled="1"/>
            </a:gradFill>
            <a:ln w="9525" algn="ctr">
              <a:noFill/>
              <a:miter lim="800000"/>
              <a:headEnd/>
              <a:tailEnd/>
            </a:ln>
            <a:effectLst>
              <a:outerShdw dist="71842" dir="2700000" algn="ctr" rotWithShape="0">
                <a:schemeClr val="accent2"/>
              </a:outerShdw>
            </a:effectLst>
          </p:spPr>
          <p:txBody>
            <a:bodyPr wrap="none" anchor="ctr"/>
            <a:lstStyle/>
            <a:p>
              <a:pPr eaLnBrk="1" hangingPunct="1">
                <a:defRPr/>
              </a:pPr>
              <a:endParaRPr lang="ja-JP" altLang="en-US" sz="1800"/>
            </a:p>
          </p:txBody>
        </p:sp>
        <p:sp>
          <p:nvSpPr>
            <p:cNvPr id="11" name="Rectangle 14">
              <a:extLst>
                <a:ext uri="{FF2B5EF4-FFF2-40B4-BE49-F238E27FC236}">
                  <a16:creationId xmlns:a16="http://schemas.microsoft.com/office/drawing/2014/main" id="{7BFA9328-446A-44FC-BFB4-CAE69B014ACD}"/>
                </a:ext>
              </a:extLst>
            </p:cNvPr>
            <p:cNvSpPr>
              <a:spLocks noChangeArrowheads="1"/>
            </p:cNvSpPr>
            <p:nvPr/>
          </p:nvSpPr>
          <p:spPr bwMode="auto">
            <a:xfrm>
              <a:off x="657" y="55"/>
              <a:ext cx="224" cy="224"/>
            </a:xfrm>
            <a:prstGeom prst="rect">
              <a:avLst/>
            </a:prstGeom>
            <a:gradFill rotWithShape="1">
              <a:gsLst>
                <a:gs pos="0">
                  <a:schemeClr val="accent2"/>
                </a:gs>
                <a:gs pos="100000">
                  <a:schemeClr val="accent2">
                    <a:gamma/>
                    <a:tint val="66667"/>
                    <a:invGamma/>
                  </a:schemeClr>
                </a:gs>
              </a:gsLst>
              <a:lin ang="2700000" scaled="1"/>
            </a:gradFill>
            <a:ln w="9525" algn="ctr">
              <a:noFill/>
              <a:miter lim="800000"/>
              <a:headEnd/>
              <a:tailEnd/>
            </a:ln>
            <a:effectLst>
              <a:outerShdw dist="71842" dir="2700000" algn="ctr" rotWithShape="0">
                <a:schemeClr val="accent2"/>
              </a:outerShdw>
            </a:effectLst>
          </p:spPr>
          <p:txBody>
            <a:bodyPr wrap="none" anchor="ctr"/>
            <a:lstStyle/>
            <a:p>
              <a:pPr eaLnBrk="1" hangingPunct="1">
                <a:defRPr/>
              </a:pPr>
              <a:endParaRPr lang="ja-JP" altLang="en-US" sz="1800"/>
            </a:p>
          </p:txBody>
        </p:sp>
        <p:sp>
          <p:nvSpPr>
            <p:cNvPr id="12" name="Rectangle 15">
              <a:extLst>
                <a:ext uri="{FF2B5EF4-FFF2-40B4-BE49-F238E27FC236}">
                  <a16:creationId xmlns:a16="http://schemas.microsoft.com/office/drawing/2014/main" id="{CE5F854E-0ADA-4FDB-AB31-1F3229A7BD36}"/>
                </a:ext>
              </a:extLst>
            </p:cNvPr>
            <p:cNvSpPr>
              <a:spLocks noChangeArrowheads="1"/>
            </p:cNvSpPr>
            <p:nvPr/>
          </p:nvSpPr>
          <p:spPr bwMode="auto">
            <a:xfrm>
              <a:off x="70" y="354"/>
              <a:ext cx="224" cy="224"/>
            </a:xfrm>
            <a:prstGeom prst="rect">
              <a:avLst/>
            </a:prstGeom>
            <a:gradFill rotWithShape="1">
              <a:gsLst>
                <a:gs pos="0">
                  <a:schemeClr val="accent2"/>
                </a:gs>
                <a:gs pos="100000">
                  <a:schemeClr val="accent2">
                    <a:gamma/>
                    <a:tint val="66667"/>
                    <a:invGamma/>
                  </a:schemeClr>
                </a:gs>
              </a:gsLst>
              <a:lin ang="2700000" scaled="1"/>
            </a:gradFill>
            <a:ln w="9525" algn="ctr">
              <a:noFill/>
              <a:miter lim="800000"/>
              <a:headEnd/>
              <a:tailEnd/>
            </a:ln>
            <a:effectLst>
              <a:outerShdw dist="71842" dir="2700000" algn="ctr" rotWithShape="0">
                <a:schemeClr val="accent2"/>
              </a:outerShdw>
            </a:effectLst>
          </p:spPr>
          <p:txBody>
            <a:bodyPr wrap="none" anchor="ctr"/>
            <a:lstStyle/>
            <a:p>
              <a:pPr eaLnBrk="1" hangingPunct="1">
                <a:defRPr/>
              </a:pPr>
              <a:endParaRPr lang="ja-JP" altLang="en-US" sz="1800"/>
            </a:p>
          </p:txBody>
        </p:sp>
        <p:sp>
          <p:nvSpPr>
            <p:cNvPr id="13" name="Rectangle 16">
              <a:extLst>
                <a:ext uri="{FF2B5EF4-FFF2-40B4-BE49-F238E27FC236}">
                  <a16:creationId xmlns:a16="http://schemas.microsoft.com/office/drawing/2014/main" id="{7A3AF655-BE97-4FD9-8242-AAB9669128FD}"/>
                </a:ext>
              </a:extLst>
            </p:cNvPr>
            <p:cNvSpPr>
              <a:spLocks noChangeArrowheads="1"/>
            </p:cNvSpPr>
            <p:nvPr/>
          </p:nvSpPr>
          <p:spPr bwMode="auto">
            <a:xfrm>
              <a:off x="360" y="354"/>
              <a:ext cx="223" cy="224"/>
            </a:xfrm>
            <a:prstGeom prst="rect">
              <a:avLst/>
            </a:prstGeom>
            <a:gradFill rotWithShape="1">
              <a:gsLst>
                <a:gs pos="0">
                  <a:schemeClr val="accent2"/>
                </a:gs>
                <a:gs pos="100000">
                  <a:schemeClr val="accent2">
                    <a:gamma/>
                    <a:tint val="66667"/>
                    <a:invGamma/>
                  </a:schemeClr>
                </a:gs>
              </a:gsLst>
              <a:lin ang="2700000" scaled="1"/>
            </a:gradFill>
            <a:ln w="9525" algn="ctr">
              <a:noFill/>
              <a:miter lim="800000"/>
              <a:headEnd/>
              <a:tailEnd/>
            </a:ln>
            <a:effectLst>
              <a:outerShdw dist="71842" dir="2700000" algn="ctr" rotWithShape="0">
                <a:schemeClr val="accent2"/>
              </a:outerShdw>
            </a:effectLst>
          </p:spPr>
          <p:txBody>
            <a:bodyPr wrap="none" anchor="ctr"/>
            <a:lstStyle/>
            <a:p>
              <a:pPr eaLnBrk="1" hangingPunct="1">
                <a:defRPr/>
              </a:pPr>
              <a:endParaRPr lang="ja-JP" altLang="en-US" sz="1800"/>
            </a:p>
          </p:txBody>
        </p:sp>
        <p:sp>
          <p:nvSpPr>
            <p:cNvPr id="14" name="Rectangle 17">
              <a:extLst>
                <a:ext uri="{FF2B5EF4-FFF2-40B4-BE49-F238E27FC236}">
                  <a16:creationId xmlns:a16="http://schemas.microsoft.com/office/drawing/2014/main" id="{5B2516AF-9B9B-4AD6-8CF4-9E1774EB4952}"/>
                </a:ext>
              </a:extLst>
            </p:cNvPr>
            <p:cNvSpPr>
              <a:spLocks noChangeArrowheads="1"/>
            </p:cNvSpPr>
            <p:nvPr/>
          </p:nvSpPr>
          <p:spPr bwMode="auto">
            <a:xfrm>
              <a:off x="657" y="354"/>
              <a:ext cx="224" cy="224"/>
            </a:xfrm>
            <a:prstGeom prst="rect">
              <a:avLst/>
            </a:prstGeom>
            <a:gradFill rotWithShape="1">
              <a:gsLst>
                <a:gs pos="0">
                  <a:schemeClr val="accent2"/>
                </a:gs>
                <a:gs pos="100000">
                  <a:schemeClr val="accent2">
                    <a:gamma/>
                    <a:tint val="66667"/>
                    <a:invGamma/>
                  </a:schemeClr>
                </a:gs>
              </a:gsLst>
              <a:lin ang="2700000" scaled="1"/>
            </a:gradFill>
            <a:ln w="9525" algn="ctr">
              <a:noFill/>
              <a:miter lim="800000"/>
              <a:headEnd/>
              <a:tailEnd/>
            </a:ln>
            <a:effectLst>
              <a:outerShdw dist="71842" dir="2700000" algn="ctr" rotWithShape="0">
                <a:schemeClr val="accent2"/>
              </a:outerShdw>
            </a:effectLst>
          </p:spPr>
          <p:txBody>
            <a:bodyPr wrap="none" anchor="ctr"/>
            <a:lstStyle/>
            <a:p>
              <a:pPr eaLnBrk="1" hangingPunct="1">
                <a:defRPr/>
              </a:pPr>
              <a:endParaRPr lang="ja-JP" altLang="en-US" sz="1800"/>
            </a:p>
          </p:txBody>
        </p:sp>
        <p:sp>
          <p:nvSpPr>
            <p:cNvPr id="15" name="Rectangle 18">
              <a:extLst>
                <a:ext uri="{FF2B5EF4-FFF2-40B4-BE49-F238E27FC236}">
                  <a16:creationId xmlns:a16="http://schemas.microsoft.com/office/drawing/2014/main" id="{0B1D377A-927C-43A0-8271-124534E15EE9}"/>
                </a:ext>
              </a:extLst>
            </p:cNvPr>
            <p:cNvSpPr>
              <a:spLocks noChangeArrowheads="1"/>
            </p:cNvSpPr>
            <p:nvPr/>
          </p:nvSpPr>
          <p:spPr bwMode="auto">
            <a:xfrm>
              <a:off x="70" y="652"/>
              <a:ext cx="224" cy="224"/>
            </a:xfrm>
            <a:prstGeom prst="rect">
              <a:avLst/>
            </a:prstGeom>
            <a:gradFill rotWithShape="1">
              <a:gsLst>
                <a:gs pos="0">
                  <a:schemeClr val="accent2"/>
                </a:gs>
                <a:gs pos="100000">
                  <a:schemeClr val="accent2">
                    <a:gamma/>
                    <a:tint val="66667"/>
                    <a:invGamma/>
                  </a:schemeClr>
                </a:gs>
              </a:gsLst>
              <a:lin ang="2700000" scaled="1"/>
            </a:gradFill>
            <a:ln w="9525" algn="ctr">
              <a:noFill/>
              <a:miter lim="800000"/>
              <a:headEnd/>
              <a:tailEnd/>
            </a:ln>
            <a:effectLst>
              <a:outerShdw dist="71842" dir="2700000" algn="ctr" rotWithShape="0">
                <a:schemeClr val="accent2"/>
              </a:outerShdw>
            </a:effectLst>
          </p:spPr>
          <p:txBody>
            <a:bodyPr wrap="none" anchor="ctr"/>
            <a:lstStyle/>
            <a:p>
              <a:pPr eaLnBrk="1" hangingPunct="1">
                <a:defRPr/>
              </a:pPr>
              <a:endParaRPr lang="ja-JP" altLang="en-US" sz="1800"/>
            </a:p>
          </p:txBody>
        </p:sp>
        <p:sp>
          <p:nvSpPr>
            <p:cNvPr id="16" name="Rectangle 19">
              <a:extLst>
                <a:ext uri="{FF2B5EF4-FFF2-40B4-BE49-F238E27FC236}">
                  <a16:creationId xmlns:a16="http://schemas.microsoft.com/office/drawing/2014/main" id="{89E028A5-7443-4C2C-AB1D-CDE65B94994C}"/>
                </a:ext>
              </a:extLst>
            </p:cNvPr>
            <p:cNvSpPr>
              <a:spLocks noChangeArrowheads="1"/>
            </p:cNvSpPr>
            <p:nvPr/>
          </p:nvSpPr>
          <p:spPr bwMode="auto">
            <a:xfrm>
              <a:off x="360" y="652"/>
              <a:ext cx="223" cy="224"/>
            </a:xfrm>
            <a:prstGeom prst="rect">
              <a:avLst/>
            </a:prstGeom>
            <a:gradFill rotWithShape="1">
              <a:gsLst>
                <a:gs pos="0">
                  <a:schemeClr val="accent2"/>
                </a:gs>
                <a:gs pos="100000">
                  <a:schemeClr val="accent2">
                    <a:gamma/>
                    <a:tint val="66667"/>
                    <a:invGamma/>
                  </a:schemeClr>
                </a:gs>
              </a:gsLst>
              <a:lin ang="2700000" scaled="1"/>
            </a:gradFill>
            <a:ln w="9525" algn="ctr">
              <a:noFill/>
              <a:miter lim="800000"/>
              <a:headEnd/>
              <a:tailEnd/>
            </a:ln>
            <a:effectLst>
              <a:outerShdw dist="71842" dir="2700000" algn="ctr" rotWithShape="0">
                <a:schemeClr val="accent2"/>
              </a:outerShdw>
            </a:effectLst>
          </p:spPr>
          <p:txBody>
            <a:bodyPr wrap="none" anchor="ctr"/>
            <a:lstStyle/>
            <a:p>
              <a:pPr eaLnBrk="1" hangingPunct="1">
                <a:defRPr/>
              </a:pPr>
              <a:endParaRPr lang="ja-JP" altLang="en-US" sz="1800"/>
            </a:p>
          </p:txBody>
        </p:sp>
        <p:sp>
          <p:nvSpPr>
            <p:cNvPr id="17" name="Rectangle 20">
              <a:extLst>
                <a:ext uri="{FF2B5EF4-FFF2-40B4-BE49-F238E27FC236}">
                  <a16:creationId xmlns:a16="http://schemas.microsoft.com/office/drawing/2014/main" id="{D2A5CCDE-9651-4714-809B-FCEFF5B79C4B}"/>
                </a:ext>
              </a:extLst>
            </p:cNvPr>
            <p:cNvSpPr>
              <a:spLocks noChangeArrowheads="1"/>
            </p:cNvSpPr>
            <p:nvPr/>
          </p:nvSpPr>
          <p:spPr bwMode="auto">
            <a:xfrm>
              <a:off x="657" y="652"/>
              <a:ext cx="224" cy="224"/>
            </a:xfrm>
            <a:prstGeom prst="rect">
              <a:avLst/>
            </a:prstGeom>
            <a:gradFill rotWithShape="1">
              <a:gsLst>
                <a:gs pos="0">
                  <a:schemeClr val="accent2"/>
                </a:gs>
                <a:gs pos="100000">
                  <a:schemeClr val="accent2">
                    <a:gamma/>
                    <a:tint val="66667"/>
                    <a:invGamma/>
                  </a:schemeClr>
                </a:gs>
              </a:gsLst>
              <a:lin ang="2700000" scaled="1"/>
            </a:gradFill>
            <a:ln w="9525" algn="ctr">
              <a:noFill/>
              <a:miter lim="800000"/>
              <a:headEnd/>
              <a:tailEnd/>
            </a:ln>
            <a:effectLst>
              <a:outerShdw dist="71842" dir="2700000" algn="ctr" rotWithShape="0">
                <a:schemeClr val="accent2"/>
              </a:outerShdw>
            </a:effectLst>
          </p:spPr>
          <p:txBody>
            <a:bodyPr wrap="none" anchor="ctr"/>
            <a:lstStyle/>
            <a:p>
              <a:pPr eaLnBrk="1" hangingPunct="1">
                <a:defRPr/>
              </a:pPr>
              <a:endParaRPr lang="ja-JP" altLang="en-US" sz="1800"/>
            </a:p>
          </p:txBody>
        </p:sp>
      </p:grpSp>
      <p:sp>
        <p:nvSpPr>
          <p:cNvPr id="578563" name="Rectangle 3"/>
          <p:cNvSpPr>
            <a:spLocks noGrp="1" noChangeArrowheads="1"/>
          </p:cNvSpPr>
          <p:nvPr>
            <p:ph type="ctrTitle"/>
          </p:nvPr>
        </p:nvSpPr>
        <p:spPr>
          <a:xfrm>
            <a:off x="914400" y="2349501"/>
            <a:ext cx="10363200" cy="1470025"/>
          </a:xfrm>
        </p:spPr>
        <p:txBody>
          <a:bodyPr/>
          <a:lstStyle>
            <a:lvl1pPr algn="ctr">
              <a:defRPr/>
            </a:lvl1pPr>
          </a:lstStyle>
          <a:p>
            <a:r>
              <a:rPr lang="ja-JP" altLang="en-US"/>
              <a:t>マスタ タイトルの書式設定</a:t>
            </a:r>
          </a:p>
        </p:txBody>
      </p:sp>
      <p:sp>
        <p:nvSpPr>
          <p:cNvPr id="578564" name="Rectangle 4"/>
          <p:cNvSpPr>
            <a:spLocks noGrp="1" noChangeArrowheads="1"/>
          </p:cNvSpPr>
          <p:nvPr>
            <p:ph type="subTitle" idx="1"/>
          </p:nvPr>
        </p:nvSpPr>
        <p:spPr>
          <a:xfrm>
            <a:off x="1828800" y="4221164"/>
            <a:ext cx="8534400" cy="1417637"/>
          </a:xfrm>
        </p:spPr>
        <p:txBody>
          <a:bodyPr/>
          <a:lstStyle>
            <a:lvl1pPr marL="0" indent="0" algn="ctr">
              <a:buFontTx/>
              <a:buNone/>
              <a:defRPr b="1">
                <a:solidFill>
                  <a:srgbClr val="000066"/>
                </a:solidFill>
              </a:defRPr>
            </a:lvl1pPr>
          </a:lstStyle>
          <a:p>
            <a:r>
              <a:rPr lang="ja-JP" altLang="en-US"/>
              <a:t>マスタ サブタイトルの書式設定</a:t>
            </a:r>
          </a:p>
        </p:txBody>
      </p:sp>
      <p:sp>
        <p:nvSpPr>
          <p:cNvPr id="18" name="Rectangle 5">
            <a:extLst>
              <a:ext uri="{FF2B5EF4-FFF2-40B4-BE49-F238E27FC236}">
                <a16:creationId xmlns:a16="http://schemas.microsoft.com/office/drawing/2014/main" id="{BB246A79-3FFF-431D-B9B7-D65459FDB202}"/>
              </a:ext>
            </a:extLst>
          </p:cNvPr>
          <p:cNvSpPr>
            <a:spLocks noGrp="1" noChangeArrowheads="1"/>
          </p:cNvSpPr>
          <p:nvPr>
            <p:ph type="dt" sz="half" idx="10"/>
          </p:nvPr>
        </p:nvSpPr>
        <p:spPr>
          <a:xfrm>
            <a:off x="609600" y="6381751"/>
            <a:ext cx="2844800" cy="339725"/>
          </a:xfrm>
        </p:spPr>
        <p:txBody>
          <a:bodyPr/>
          <a:lstStyle>
            <a:lvl1pPr>
              <a:defRPr/>
            </a:lvl1pPr>
          </a:lstStyle>
          <a:p>
            <a:pPr>
              <a:defRPr/>
            </a:pPr>
            <a:endParaRPr lang="en-US" altLang="ja-JP"/>
          </a:p>
        </p:txBody>
      </p:sp>
      <p:sp>
        <p:nvSpPr>
          <p:cNvPr id="19" name="Rectangle 6">
            <a:extLst>
              <a:ext uri="{FF2B5EF4-FFF2-40B4-BE49-F238E27FC236}">
                <a16:creationId xmlns:a16="http://schemas.microsoft.com/office/drawing/2014/main" id="{91BAD8AD-63BE-4518-A76B-83B1563FA5A4}"/>
              </a:ext>
            </a:extLst>
          </p:cNvPr>
          <p:cNvSpPr>
            <a:spLocks noGrp="1" noChangeArrowheads="1"/>
          </p:cNvSpPr>
          <p:nvPr>
            <p:ph type="ftr" sz="quarter" idx="11"/>
          </p:nvPr>
        </p:nvSpPr>
        <p:spPr>
          <a:xfrm>
            <a:off x="4165600" y="6381751"/>
            <a:ext cx="3860800" cy="339725"/>
          </a:xfrm>
        </p:spPr>
        <p:txBody>
          <a:bodyPr/>
          <a:lstStyle>
            <a:lvl1pPr>
              <a:defRPr/>
            </a:lvl1pPr>
          </a:lstStyle>
          <a:p>
            <a:pPr>
              <a:defRPr/>
            </a:pPr>
            <a:r>
              <a:rPr lang="en-US" altLang="ja-JP"/>
              <a:t>九州社会医学研究所</a:t>
            </a:r>
          </a:p>
        </p:txBody>
      </p:sp>
      <p:sp>
        <p:nvSpPr>
          <p:cNvPr id="20" name="Rectangle 8">
            <a:extLst>
              <a:ext uri="{FF2B5EF4-FFF2-40B4-BE49-F238E27FC236}">
                <a16:creationId xmlns:a16="http://schemas.microsoft.com/office/drawing/2014/main" id="{D7546416-C258-41C7-A104-7F86AE5F3E48}"/>
              </a:ext>
            </a:extLst>
          </p:cNvPr>
          <p:cNvSpPr>
            <a:spLocks noGrp="1" noChangeArrowheads="1"/>
          </p:cNvSpPr>
          <p:nvPr>
            <p:ph type="sldNum" sz="quarter" idx="12"/>
          </p:nvPr>
        </p:nvSpPr>
        <p:spPr>
          <a:xfrm>
            <a:off x="8737600" y="6381751"/>
            <a:ext cx="2844800" cy="339725"/>
          </a:xfrm>
        </p:spPr>
        <p:txBody>
          <a:bodyPr/>
          <a:lstStyle>
            <a:lvl1pPr>
              <a:defRPr smtClean="0"/>
            </a:lvl1pPr>
          </a:lstStyle>
          <a:p>
            <a:pPr>
              <a:defRPr/>
            </a:pPr>
            <a:fld id="{E76F2AD1-3748-4A31-99B7-B440B4961DB4}" type="slidenum">
              <a:rPr lang="en-US" altLang="ja-JP"/>
              <a:pPr>
                <a:defRPr/>
              </a:pPr>
              <a:t>‹#›</a:t>
            </a:fld>
            <a:endParaRPr lang="en-US" altLang="ja-JP"/>
          </a:p>
        </p:txBody>
      </p:sp>
    </p:spTree>
    <p:extLst>
      <p:ext uri="{BB962C8B-B14F-4D97-AF65-F5344CB8AC3E}">
        <p14:creationId xmlns:p14="http://schemas.microsoft.com/office/powerpoint/2010/main" val="80958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a:extLst>
              <a:ext uri="{FF2B5EF4-FFF2-40B4-BE49-F238E27FC236}">
                <a16:creationId xmlns:a16="http://schemas.microsoft.com/office/drawing/2014/main" id="{57A8B1BF-6836-4AD7-8CB0-C68A6DFFC99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4A1AFDD9-653F-4C11-8C80-F3EB1E82A084}"/>
              </a:ext>
            </a:extLst>
          </p:cNvPr>
          <p:cNvSpPr>
            <a:spLocks noGrp="1" noChangeArrowheads="1"/>
          </p:cNvSpPr>
          <p:nvPr>
            <p:ph type="ftr" sz="quarter" idx="11"/>
          </p:nvPr>
        </p:nvSpPr>
        <p:spPr>
          <a:ln/>
        </p:spPr>
        <p:txBody>
          <a:bodyPr/>
          <a:lstStyle>
            <a:lvl1pPr>
              <a:defRPr/>
            </a:lvl1pPr>
          </a:lstStyle>
          <a:p>
            <a:pPr>
              <a:defRPr/>
            </a:pPr>
            <a:r>
              <a:rPr lang="en-US" altLang="ja-JP"/>
              <a:t>九州社会医学研究所</a:t>
            </a:r>
          </a:p>
        </p:txBody>
      </p:sp>
      <p:sp>
        <p:nvSpPr>
          <p:cNvPr id="6" name="Rectangle 18">
            <a:extLst>
              <a:ext uri="{FF2B5EF4-FFF2-40B4-BE49-F238E27FC236}">
                <a16:creationId xmlns:a16="http://schemas.microsoft.com/office/drawing/2014/main" id="{0A2680A8-D685-4CC0-9309-87F9B47458E7}"/>
              </a:ext>
            </a:extLst>
          </p:cNvPr>
          <p:cNvSpPr>
            <a:spLocks noGrp="1" noChangeArrowheads="1"/>
          </p:cNvSpPr>
          <p:nvPr>
            <p:ph type="sldNum" sz="quarter" idx="12"/>
          </p:nvPr>
        </p:nvSpPr>
        <p:spPr>
          <a:ln/>
        </p:spPr>
        <p:txBody>
          <a:bodyPr/>
          <a:lstStyle>
            <a:lvl1pPr>
              <a:defRPr/>
            </a:lvl1pPr>
          </a:lstStyle>
          <a:p>
            <a:pPr>
              <a:defRPr/>
            </a:pPr>
            <a:fld id="{98D2B84D-3216-42CB-A129-54F3CA55F509}" type="slidenum">
              <a:rPr lang="en-US" altLang="ja-JP"/>
              <a:pPr>
                <a:defRPr/>
              </a:pPr>
              <a:t>‹#›</a:t>
            </a:fld>
            <a:endParaRPr lang="en-US" altLang="ja-JP"/>
          </a:p>
        </p:txBody>
      </p:sp>
    </p:spTree>
    <p:extLst>
      <p:ext uri="{BB962C8B-B14F-4D97-AF65-F5344CB8AC3E}">
        <p14:creationId xmlns:p14="http://schemas.microsoft.com/office/powerpoint/2010/main" val="405305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188913"/>
            <a:ext cx="2743200" cy="593725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188913"/>
            <a:ext cx="8042031" cy="593725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a:extLst>
              <a:ext uri="{FF2B5EF4-FFF2-40B4-BE49-F238E27FC236}">
                <a16:creationId xmlns:a16="http://schemas.microsoft.com/office/drawing/2014/main" id="{FFD72351-E8D6-4E88-AC90-6F98AE45576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4577FDF1-8BA2-4A2E-BBE2-2AEFC92C04BC}"/>
              </a:ext>
            </a:extLst>
          </p:cNvPr>
          <p:cNvSpPr>
            <a:spLocks noGrp="1" noChangeArrowheads="1"/>
          </p:cNvSpPr>
          <p:nvPr>
            <p:ph type="ftr" sz="quarter" idx="11"/>
          </p:nvPr>
        </p:nvSpPr>
        <p:spPr>
          <a:ln/>
        </p:spPr>
        <p:txBody>
          <a:bodyPr/>
          <a:lstStyle>
            <a:lvl1pPr>
              <a:defRPr/>
            </a:lvl1pPr>
          </a:lstStyle>
          <a:p>
            <a:pPr>
              <a:defRPr/>
            </a:pPr>
            <a:r>
              <a:rPr lang="en-US" altLang="ja-JP"/>
              <a:t>九州社会医学研究所</a:t>
            </a:r>
          </a:p>
        </p:txBody>
      </p:sp>
      <p:sp>
        <p:nvSpPr>
          <p:cNvPr id="6" name="Rectangle 18">
            <a:extLst>
              <a:ext uri="{FF2B5EF4-FFF2-40B4-BE49-F238E27FC236}">
                <a16:creationId xmlns:a16="http://schemas.microsoft.com/office/drawing/2014/main" id="{A3146D31-AD5C-485F-9D3C-4E83335D9227}"/>
              </a:ext>
            </a:extLst>
          </p:cNvPr>
          <p:cNvSpPr>
            <a:spLocks noGrp="1" noChangeArrowheads="1"/>
          </p:cNvSpPr>
          <p:nvPr>
            <p:ph type="sldNum" sz="quarter" idx="12"/>
          </p:nvPr>
        </p:nvSpPr>
        <p:spPr>
          <a:ln/>
        </p:spPr>
        <p:txBody>
          <a:bodyPr/>
          <a:lstStyle>
            <a:lvl1pPr>
              <a:defRPr/>
            </a:lvl1pPr>
          </a:lstStyle>
          <a:p>
            <a:pPr>
              <a:defRPr/>
            </a:pPr>
            <a:fld id="{78BC5649-89B1-47A9-B33F-988B62C9BFE7}" type="slidenum">
              <a:rPr lang="en-US" altLang="ja-JP"/>
              <a:pPr>
                <a:defRPr/>
              </a:pPr>
              <a:t>‹#›</a:t>
            </a:fld>
            <a:endParaRPr lang="en-US" altLang="ja-JP"/>
          </a:p>
        </p:txBody>
      </p:sp>
    </p:spTree>
    <p:extLst>
      <p:ext uri="{BB962C8B-B14F-4D97-AF65-F5344CB8AC3E}">
        <p14:creationId xmlns:p14="http://schemas.microsoft.com/office/powerpoint/2010/main" val="648634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1295401" y="188913"/>
            <a:ext cx="10286999" cy="792162"/>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09600" y="1600200"/>
            <a:ext cx="5392615"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89785" y="1600200"/>
            <a:ext cx="5392615"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09600" y="3938589"/>
            <a:ext cx="5392615"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6189785" y="3938589"/>
            <a:ext cx="5392615"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a:extLst>
              <a:ext uri="{FF2B5EF4-FFF2-40B4-BE49-F238E27FC236}">
                <a16:creationId xmlns:a16="http://schemas.microsoft.com/office/drawing/2014/main" id="{1B36EA1A-56DE-4129-B2A7-462841694EE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id="{F88D25A4-3D6B-457E-840A-8C066B22D529}"/>
              </a:ext>
            </a:extLst>
          </p:cNvPr>
          <p:cNvSpPr>
            <a:spLocks noGrp="1" noChangeArrowheads="1"/>
          </p:cNvSpPr>
          <p:nvPr>
            <p:ph type="ftr" sz="quarter" idx="11"/>
          </p:nvPr>
        </p:nvSpPr>
        <p:spPr>
          <a:ln/>
        </p:spPr>
        <p:txBody>
          <a:bodyPr/>
          <a:lstStyle>
            <a:lvl1pPr>
              <a:defRPr/>
            </a:lvl1pPr>
          </a:lstStyle>
          <a:p>
            <a:pPr>
              <a:defRPr/>
            </a:pPr>
            <a:r>
              <a:rPr lang="en-US" altLang="ja-JP"/>
              <a:t>九州社会医学研究所</a:t>
            </a:r>
          </a:p>
        </p:txBody>
      </p:sp>
      <p:sp>
        <p:nvSpPr>
          <p:cNvPr id="9" name="Rectangle 18">
            <a:extLst>
              <a:ext uri="{FF2B5EF4-FFF2-40B4-BE49-F238E27FC236}">
                <a16:creationId xmlns:a16="http://schemas.microsoft.com/office/drawing/2014/main" id="{9186EC6C-05EB-4E8C-920E-CBD773021809}"/>
              </a:ext>
            </a:extLst>
          </p:cNvPr>
          <p:cNvSpPr>
            <a:spLocks noGrp="1" noChangeArrowheads="1"/>
          </p:cNvSpPr>
          <p:nvPr>
            <p:ph type="sldNum" sz="quarter" idx="12"/>
          </p:nvPr>
        </p:nvSpPr>
        <p:spPr>
          <a:ln/>
        </p:spPr>
        <p:txBody>
          <a:bodyPr/>
          <a:lstStyle>
            <a:lvl1pPr>
              <a:defRPr/>
            </a:lvl1pPr>
          </a:lstStyle>
          <a:p>
            <a:pPr>
              <a:defRPr/>
            </a:pPr>
            <a:fld id="{05E1E6E7-6DFC-433E-89FC-01D4F2D538AB}" type="slidenum">
              <a:rPr lang="en-US" altLang="ja-JP"/>
              <a:pPr>
                <a:defRPr/>
              </a:pPr>
              <a:t>‹#›</a:t>
            </a:fld>
            <a:endParaRPr lang="en-US" altLang="ja-JP"/>
          </a:p>
        </p:txBody>
      </p:sp>
    </p:spTree>
    <p:extLst>
      <p:ext uri="{BB962C8B-B14F-4D97-AF65-F5344CB8AC3E}">
        <p14:creationId xmlns:p14="http://schemas.microsoft.com/office/powerpoint/2010/main" val="1542420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1" y="188913"/>
            <a:ext cx="10286999" cy="792162"/>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92615"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189785" y="1600201"/>
            <a:ext cx="5392615"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a:extLst>
              <a:ext uri="{FF2B5EF4-FFF2-40B4-BE49-F238E27FC236}">
                <a16:creationId xmlns:a16="http://schemas.microsoft.com/office/drawing/2014/main" id="{80346EB4-9EFD-43BF-AC16-D2280D215EE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151DDD2-B863-4D11-B767-3D1A23A454B8}"/>
              </a:ext>
            </a:extLst>
          </p:cNvPr>
          <p:cNvSpPr>
            <a:spLocks noGrp="1" noChangeArrowheads="1"/>
          </p:cNvSpPr>
          <p:nvPr>
            <p:ph type="ftr" sz="quarter" idx="11"/>
          </p:nvPr>
        </p:nvSpPr>
        <p:spPr>
          <a:ln/>
        </p:spPr>
        <p:txBody>
          <a:bodyPr/>
          <a:lstStyle>
            <a:lvl1pPr>
              <a:defRPr/>
            </a:lvl1pPr>
          </a:lstStyle>
          <a:p>
            <a:pPr>
              <a:defRPr/>
            </a:pPr>
            <a:r>
              <a:rPr lang="en-US" altLang="ja-JP"/>
              <a:t>九州社会医学研究所</a:t>
            </a:r>
          </a:p>
        </p:txBody>
      </p:sp>
      <p:sp>
        <p:nvSpPr>
          <p:cNvPr id="7" name="Rectangle 18">
            <a:extLst>
              <a:ext uri="{FF2B5EF4-FFF2-40B4-BE49-F238E27FC236}">
                <a16:creationId xmlns:a16="http://schemas.microsoft.com/office/drawing/2014/main" id="{E3FC64A2-A934-445A-BA46-6C7F63C687F9}"/>
              </a:ext>
            </a:extLst>
          </p:cNvPr>
          <p:cNvSpPr>
            <a:spLocks noGrp="1" noChangeArrowheads="1"/>
          </p:cNvSpPr>
          <p:nvPr>
            <p:ph type="sldNum" sz="quarter" idx="12"/>
          </p:nvPr>
        </p:nvSpPr>
        <p:spPr>
          <a:ln/>
        </p:spPr>
        <p:txBody>
          <a:bodyPr/>
          <a:lstStyle>
            <a:lvl1pPr>
              <a:defRPr/>
            </a:lvl1pPr>
          </a:lstStyle>
          <a:p>
            <a:pPr>
              <a:defRPr/>
            </a:pPr>
            <a:fld id="{FBF91F37-B6AF-4507-BD7B-93B68331AFB7}" type="slidenum">
              <a:rPr lang="en-US" altLang="ja-JP"/>
              <a:pPr>
                <a:defRPr/>
              </a:pPr>
              <a:t>‹#›</a:t>
            </a:fld>
            <a:endParaRPr lang="en-US" altLang="ja-JP"/>
          </a:p>
        </p:txBody>
      </p:sp>
    </p:spTree>
    <p:extLst>
      <p:ext uri="{BB962C8B-B14F-4D97-AF65-F5344CB8AC3E}">
        <p14:creationId xmlns:p14="http://schemas.microsoft.com/office/powerpoint/2010/main" val="3372930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タイトル、2 つのコンテンツ、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1" y="188913"/>
            <a:ext cx="10286999" cy="792162"/>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09600" y="1600200"/>
            <a:ext cx="5392615"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09600" y="3938589"/>
            <a:ext cx="5392615"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half" idx="3"/>
          </p:nvPr>
        </p:nvSpPr>
        <p:spPr>
          <a:xfrm>
            <a:off x="6189785" y="1600201"/>
            <a:ext cx="5392615"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a:extLst>
              <a:ext uri="{FF2B5EF4-FFF2-40B4-BE49-F238E27FC236}">
                <a16:creationId xmlns:a16="http://schemas.microsoft.com/office/drawing/2014/main" id="{395345F6-E92E-496E-A567-A2C79AFBE9D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F0B06FF-E87B-4C93-BB3B-99BE6F795DFC}"/>
              </a:ext>
            </a:extLst>
          </p:cNvPr>
          <p:cNvSpPr>
            <a:spLocks noGrp="1" noChangeArrowheads="1"/>
          </p:cNvSpPr>
          <p:nvPr>
            <p:ph type="ftr" sz="quarter" idx="11"/>
          </p:nvPr>
        </p:nvSpPr>
        <p:spPr>
          <a:ln/>
        </p:spPr>
        <p:txBody>
          <a:bodyPr/>
          <a:lstStyle>
            <a:lvl1pPr>
              <a:defRPr/>
            </a:lvl1pPr>
          </a:lstStyle>
          <a:p>
            <a:pPr>
              <a:defRPr/>
            </a:pPr>
            <a:r>
              <a:rPr lang="en-US" altLang="ja-JP"/>
              <a:t>九州社会医学研究所</a:t>
            </a:r>
          </a:p>
        </p:txBody>
      </p:sp>
      <p:sp>
        <p:nvSpPr>
          <p:cNvPr id="8" name="Rectangle 18">
            <a:extLst>
              <a:ext uri="{FF2B5EF4-FFF2-40B4-BE49-F238E27FC236}">
                <a16:creationId xmlns:a16="http://schemas.microsoft.com/office/drawing/2014/main" id="{D9E40CE6-C47E-4BBD-801B-7DFE02536C0B}"/>
              </a:ext>
            </a:extLst>
          </p:cNvPr>
          <p:cNvSpPr>
            <a:spLocks noGrp="1" noChangeArrowheads="1"/>
          </p:cNvSpPr>
          <p:nvPr>
            <p:ph type="sldNum" sz="quarter" idx="12"/>
          </p:nvPr>
        </p:nvSpPr>
        <p:spPr>
          <a:ln/>
        </p:spPr>
        <p:txBody>
          <a:bodyPr/>
          <a:lstStyle>
            <a:lvl1pPr>
              <a:defRPr/>
            </a:lvl1pPr>
          </a:lstStyle>
          <a:p>
            <a:pPr>
              <a:defRPr/>
            </a:pPr>
            <a:fld id="{766D3426-33A3-45DB-AFE5-6F9BA182E8FF}" type="slidenum">
              <a:rPr lang="en-US" altLang="ja-JP"/>
              <a:pPr>
                <a:defRPr/>
              </a:pPr>
              <a:t>‹#›</a:t>
            </a:fld>
            <a:endParaRPr lang="en-US" altLang="ja-JP"/>
          </a:p>
        </p:txBody>
      </p:sp>
    </p:spTree>
    <p:extLst>
      <p:ext uri="{BB962C8B-B14F-4D97-AF65-F5344CB8AC3E}">
        <p14:creationId xmlns:p14="http://schemas.microsoft.com/office/powerpoint/2010/main" val="352598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1" y="188913"/>
            <a:ext cx="10286999" cy="792162"/>
          </a:xfrm>
        </p:spPr>
        <p:txBody>
          <a:bodyPr/>
          <a:lstStyle/>
          <a:p>
            <a:r>
              <a:rPr lang="ja-JP" altLang="en-US"/>
              <a:t>マスタ タイトルの書式設定</a:t>
            </a:r>
          </a:p>
        </p:txBody>
      </p:sp>
      <p:sp>
        <p:nvSpPr>
          <p:cNvPr id="3" name="表プレースホルダ 2"/>
          <p:cNvSpPr>
            <a:spLocks noGrp="1"/>
          </p:cNvSpPr>
          <p:nvPr>
            <p:ph type="tbl" idx="1"/>
          </p:nvPr>
        </p:nvSpPr>
        <p:spPr>
          <a:xfrm>
            <a:off x="609600" y="1600201"/>
            <a:ext cx="10972800" cy="4525963"/>
          </a:xfrm>
        </p:spPr>
        <p:txBody>
          <a:bodyPr/>
          <a:lstStyle/>
          <a:p>
            <a:pPr lvl="0"/>
            <a:endParaRPr lang="ja-JP" altLang="en-US" noProof="0"/>
          </a:p>
        </p:txBody>
      </p:sp>
      <p:sp>
        <p:nvSpPr>
          <p:cNvPr id="4" name="Rectangle 5">
            <a:extLst>
              <a:ext uri="{FF2B5EF4-FFF2-40B4-BE49-F238E27FC236}">
                <a16:creationId xmlns:a16="http://schemas.microsoft.com/office/drawing/2014/main" id="{62D9CE0F-0BF9-4E89-9E90-439FCC8F565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6C86F91D-D815-49AF-9E02-051EA9DFBE91}"/>
              </a:ext>
            </a:extLst>
          </p:cNvPr>
          <p:cNvSpPr>
            <a:spLocks noGrp="1" noChangeArrowheads="1"/>
          </p:cNvSpPr>
          <p:nvPr>
            <p:ph type="ftr" sz="quarter" idx="11"/>
          </p:nvPr>
        </p:nvSpPr>
        <p:spPr>
          <a:ln/>
        </p:spPr>
        <p:txBody>
          <a:bodyPr/>
          <a:lstStyle>
            <a:lvl1pPr>
              <a:defRPr/>
            </a:lvl1pPr>
          </a:lstStyle>
          <a:p>
            <a:pPr>
              <a:defRPr/>
            </a:pPr>
            <a:r>
              <a:rPr lang="en-US" altLang="ja-JP"/>
              <a:t>九州社会医学研究所</a:t>
            </a:r>
          </a:p>
        </p:txBody>
      </p:sp>
      <p:sp>
        <p:nvSpPr>
          <p:cNvPr id="6" name="Rectangle 18">
            <a:extLst>
              <a:ext uri="{FF2B5EF4-FFF2-40B4-BE49-F238E27FC236}">
                <a16:creationId xmlns:a16="http://schemas.microsoft.com/office/drawing/2014/main" id="{51932D97-AC46-4B89-9C28-2CEDD31D718A}"/>
              </a:ext>
            </a:extLst>
          </p:cNvPr>
          <p:cNvSpPr>
            <a:spLocks noGrp="1" noChangeArrowheads="1"/>
          </p:cNvSpPr>
          <p:nvPr>
            <p:ph type="sldNum" sz="quarter" idx="12"/>
          </p:nvPr>
        </p:nvSpPr>
        <p:spPr>
          <a:ln/>
        </p:spPr>
        <p:txBody>
          <a:bodyPr/>
          <a:lstStyle>
            <a:lvl1pPr>
              <a:defRPr/>
            </a:lvl1pPr>
          </a:lstStyle>
          <a:p>
            <a:pPr>
              <a:defRPr/>
            </a:pPr>
            <a:fld id="{EF7E5FDA-0196-416D-80E6-198A41F5591E}" type="slidenum">
              <a:rPr lang="en-US" altLang="ja-JP"/>
              <a:pPr>
                <a:defRPr/>
              </a:pPr>
              <a:t>‹#›</a:t>
            </a:fld>
            <a:endParaRPr lang="en-US" altLang="ja-JP"/>
          </a:p>
        </p:txBody>
      </p:sp>
    </p:spTree>
    <p:extLst>
      <p:ext uri="{BB962C8B-B14F-4D97-AF65-F5344CB8AC3E}">
        <p14:creationId xmlns:p14="http://schemas.microsoft.com/office/powerpoint/2010/main" val="301497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a:extLst>
              <a:ext uri="{FF2B5EF4-FFF2-40B4-BE49-F238E27FC236}">
                <a16:creationId xmlns:a16="http://schemas.microsoft.com/office/drawing/2014/main" id="{51C6356A-54BE-4BD0-9FFB-64DADD6226D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4752C1B-312E-4DD5-B22B-7C9B48188C73}"/>
              </a:ext>
            </a:extLst>
          </p:cNvPr>
          <p:cNvSpPr>
            <a:spLocks noGrp="1" noChangeArrowheads="1"/>
          </p:cNvSpPr>
          <p:nvPr>
            <p:ph type="ftr" sz="quarter" idx="11"/>
          </p:nvPr>
        </p:nvSpPr>
        <p:spPr>
          <a:ln/>
        </p:spPr>
        <p:txBody>
          <a:bodyPr/>
          <a:lstStyle>
            <a:lvl1pPr>
              <a:defRPr/>
            </a:lvl1pPr>
          </a:lstStyle>
          <a:p>
            <a:pPr>
              <a:defRPr/>
            </a:pPr>
            <a:r>
              <a:rPr lang="en-US" altLang="ja-JP"/>
              <a:t>九州社会医学研究所</a:t>
            </a:r>
          </a:p>
        </p:txBody>
      </p:sp>
      <p:sp>
        <p:nvSpPr>
          <p:cNvPr id="6" name="Rectangle 18">
            <a:extLst>
              <a:ext uri="{FF2B5EF4-FFF2-40B4-BE49-F238E27FC236}">
                <a16:creationId xmlns:a16="http://schemas.microsoft.com/office/drawing/2014/main" id="{614D3590-09A0-45FB-BB67-2972C28A125D}"/>
              </a:ext>
            </a:extLst>
          </p:cNvPr>
          <p:cNvSpPr>
            <a:spLocks noGrp="1" noChangeArrowheads="1"/>
          </p:cNvSpPr>
          <p:nvPr>
            <p:ph type="sldNum" sz="quarter" idx="12"/>
          </p:nvPr>
        </p:nvSpPr>
        <p:spPr>
          <a:ln/>
        </p:spPr>
        <p:txBody>
          <a:bodyPr/>
          <a:lstStyle>
            <a:lvl1pPr>
              <a:defRPr/>
            </a:lvl1pPr>
          </a:lstStyle>
          <a:p>
            <a:pPr>
              <a:defRPr/>
            </a:pPr>
            <a:fld id="{D6662E82-9EC9-40D7-9DDD-7AFF02212882}" type="slidenum">
              <a:rPr lang="en-US" altLang="ja-JP"/>
              <a:pPr>
                <a:defRPr/>
              </a:pPr>
              <a:t>‹#›</a:t>
            </a:fld>
            <a:endParaRPr lang="en-US" altLang="ja-JP"/>
          </a:p>
        </p:txBody>
      </p:sp>
    </p:spTree>
    <p:extLst>
      <p:ext uri="{BB962C8B-B14F-4D97-AF65-F5344CB8AC3E}">
        <p14:creationId xmlns:p14="http://schemas.microsoft.com/office/powerpoint/2010/main" val="332847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47"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5">
            <a:extLst>
              <a:ext uri="{FF2B5EF4-FFF2-40B4-BE49-F238E27FC236}">
                <a16:creationId xmlns:a16="http://schemas.microsoft.com/office/drawing/2014/main" id="{ECF9CE78-60F3-4A4C-B4A2-74A28E64CBE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40BD8228-0449-4D61-8292-7EF35B6CB8DB}"/>
              </a:ext>
            </a:extLst>
          </p:cNvPr>
          <p:cNvSpPr>
            <a:spLocks noGrp="1" noChangeArrowheads="1"/>
          </p:cNvSpPr>
          <p:nvPr>
            <p:ph type="ftr" sz="quarter" idx="11"/>
          </p:nvPr>
        </p:nvSpPr>
        <p:spPr>
          <a:ln/>
        </p:spPr>
        <p:txBody>
          <a:bodyPr/>
          <a:lstStyle>
            <a:lvl1pPr>
              <a:defRPr/>
            </a:lvl1pPr>
          </a:lstStyle>
          <a:p>
            <a:pPr>
              <a:defRPr/>
            </a:pPr>
            <a:r>
              <a:rPr lang="en-US" altLang="ja-JP"/>
              <a:t>九州社会医学研究所</a:t>
            </a:r>
          </a:p>
        </p:txBody>
      </p:sp>
      <p:sp>
        <p:nvSpPr>
          <p:cNvPr id="6" name="Rectangle 18">
            <a:extLst>
              <a:ext uri="{FF2B5EF4-FFF2-40B4-BE49-F238E27FC236}">
                <a16:creationId xmlns:a16="http://schemas.microsoft.com/office/drawing/2014/main" id="{85A3CD7B-D93A-4F82-8FF8-332F3621CD58}"/>
              </a:ext>
            </a:extLst>
          </p:cNvPr>
          <p:cNvSpPr>
            <a:spLocks noGrp="1" noChangeArrowheads="1"/>
          </p:cNvSpPr>
          <p:nvPr>
            <p:ph type="sldNum" sz="quarter" idx="12"/>
          </p:nvPr>
        </p:nvSpPr>
        <p:spPr>
          <a:ln/>
        </p:spPr>
        <p:txBody>
          <a:bodyPr/>
          <a:lstStyle>
            <a:lvl1pPr>
              <a:defRPr/>
            </a:lvl1pPr>
          </a:lstStyle>
          <a:p>
            <a:pPr>
              <a:defRPr/>
            </a:pPr>
            <a:fld id="{456B57D5-5609-4777-99B6-B05A2F512655}" type="slidenum">
              <a:rPr lang="en-US" altLang="ja-JP"/>
              <a:pPr>
                <a:defRPr/>
              </a:pPr>
              <a:t>‹#›</a:t>
            </a:fld>
            <a:endParaRPr lang="en-US" altLang="ja-JP"/>
          </a:p>
        </p:txBody>
      </p:sp>
    </p:spTree>
    <p:extLst>
      <p:ext uri="{BB962C8B-B14F-4D97-AF65-F5344CB8AC3E}">
        <p14:creationId xmlns:p14="http://schemas.microsoft.com/office/powerpoint/2010/main" val="125372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92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89785" y="1600201"/>
            <a:ext cx="5392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a:extLst>
              <a:ext uri="{FF2B5EF4-FFF2-40B4-BE49-F238E27FC236}">
                <a16:creationId xmlns:a16="http://schemas.microsoft.com/office/drawing/2014/main" id="{C36A8C26-8F36-4618-9293-F2D2E147947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32B408A-8D0C-48D2-A3AF-FA6AA6A84B9D}"/>
              </a:ext>
            </a:extLst>
          </p:cNvPr>
          <p:cNvSpPr>
            <a:spLocks noGrp="1" noChangeArrowheads="1"/>
          </p:cNvSpPr>
          <p:nvPr>
            <p:ph type="ftr" sz="quarter" idx="11"/>
          </p:nvPr>
        </p:nvSpPr>
        <p:spPr>
          <a:ln/>
        </p:spPr>
        <p:txBody>
          <a:bodyPr/>
          <a:lstStyle>
            <a:lvl1pPr>
              <a:defRPr/>
            </a:lvl1pPr>
          </a:lstStyle>
          <a:p>
            <a:pPr>
              <a:defRPr/>
            </a:pPr>
            <a:r>
              <a:rPr lang="en-US" altLang="ja-JP"/>
              <a:t>九州社会医学研究所</a:t>
            </a:r>
          </a:p>
        </p:txBody>
      </p:sp>
      <p:sp>
        <p:nvSpPr>
          <p:cNvPr id="7" name="Rectangle 18">
            <a:extLst>
              <a:ext uri="{FF2B5EF4-FFF2-40B4-BE49-F238E27FC236}">
                <a16:creationId xmlns:a16="http://schemas.microsoft.com/office/drawing/2014/main" id="{5156BCD4-E672-4FF6-AC93-E0EC00D4AF37}"/>
              </a:ext>
            </a:extLst>
          </p:cNvPr>
          <p:cNvSpPr>
            <a:spLocks noGrp="1" noChangeArrowheads="1"/>
          </p:cNvSpPr>
          <p:nvPr>
            <p:ph type="sldNum" sz="quarter" idx="12"/>
          </p:nvPr>
        </p:nvSpPr>
        <p:spPr>
          <a:ln/>
        </p:spPr>
        <p:txBody>
          <a:bodyPr/>
          <a:lstStyle>
            <a:lvl1pPr>
              <a:defRPr/>
            </a:lvl1pPr>
          </a:lstStyle>
          <a:p>
            <a:pPr>
              <a:defRPr/>
            </a:pPr>
            <a:fld id="{757B5CDC-0BB8-4492-AFBD-53FCB3EB117B}" type="slidenum">
              <a:rPr lang="en-US" altLang="ja-JP"/>
              <a:pPr>
                <a:defRPr/>
              </a:pPr>
              <a:t>‹#›</a:t>
            </a:fld>
            <a:endParaRPr lang="en-US" altLang="ja-JP"/>
          </a:p>
        </p:txBody>
      </p:sp>
    </p:spTree>
    <p:extLst>
      <p:ext uri="{BB962C8B-B14F-4D97-AF65-F5344CB8AC3E}">
        <p14:creationId xmlns:p14="http://schemas.microsoft.com/office/powerpoint/2010/main" val="311356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a:extLst>
              <a:ext uri="{FF2B5EF4-FFF2-40B4-BE49-F238E27FC236}">
                <a16:creationId xmlns:a16="http://schemas.microsoft.com/office/drawing/2014/main" id="{999CCD93-5F56-48EB-8808-0015F213608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id="{DA3ACCE7-3A97-4B5F-BE74-7EC03316CB8D}"/>
              </a:ext>
            </a:extLst>
          </p:cNvPr>
          <p:cNvSpPr>
            <a:spLocks noGrp="1" noChangeArrowheads="1"/>
          </p:cNvSpPr>
          <p:nvPr>
            <p:ph type="ftr" sz="quarter" idx="11"/>
          </p:nvPr>
        </p:nvSpPr>
        <p:spPr>
          <a:ln/>
        </p:spPr>
        <p:txBody>
          <a:bodyPr/>
          <a:lstStyle>
            <a:lvl1pPr>
              <a:defRPr/>
            </a:lvl1pPr>
          </a:lstStyle>
          <a:p>
            <a:pPr>
              <a:defRPr/>
            </a:pPr>
            <a:r>
              <a:rPr lang="en-US" altLang="ja-JP"/>
              <a:t>九州社会医学研究所</a:t>
            </a:r>
          </a:p>
        </p:txBody>
      </p:sp>
      <p:sp>
        <p:nvSpPr>
          <p:cNvPr id="9" name="Rectangle 18">
            <a:extLst>
              <a:ext uri="{FF2B5EF4-FFF2-40B4-BE49-F238E27FC236}">
                <a16:creationId xmlns:a16="http://schemas.microsoft.com/office/drawing/2014/main" id="{419407D9-A786-42A4-B3C2-672C6DCD827D}"/>
              </a:ext>
            </a:extLst>
          </p:cNvPr>
          <p:cNvSpPr>
            <a:spLocks noGrp="1" noChangeArrowheads="1"/>
          </p:cNvSpPr>
          <p:nvPr>
            <p:ph type="sldNum" sz="quarter" idx="12"/>
          </p:nvPr>
        </p:nvSpPr>
        <p:spPr>
          <a:ln/>
        </p:spPr>
        <p:txBody>
          <a:bodyPr/>
          <a:lstStyle>
            <a:lvl1pPr>
              <a:defRPr/>
            </a:lvl1pPr>
          </a:lstStyle>
          <a:p>
            <a:pPr>
              <a:defRPr/>
            </a:pPr>
            <a:fld id="{0E404E23-058C-471C-BAA2-5270B0EB9841}" type="slidenum">
              <a:rPr lang="en-US" altLang="ja-JP"/>
              <a:pPr>
                <a:defRPr/>
              </a:pPr>
              <a:t>‹#›</a:t>
            </a:fld>
            <a:endParaRPr lang="en-US" altLang="ja-JP"/>
          </a:p>
        </p:txBody>
      </p:sp>
    </p:spTree>
    <p:extLst>
      <p:ext uri="{BB962C8B-B14F-4D97-AF65-F5344CB8AC3E}">
        <p14:creationId xmlns:p14="http://schemas.microsoft.com/office/powerpoint/2010/main" val="426050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5">
            <a:extLst>
              <a:ext uri="{FF2B5EF4-FFF2-40B4-BE49-F238E27FC236}">
                <a16:creationId xmlns:a16="http://schemas.microsoft.com/office/drawing/2014/main" id="{62E581DA-EF96-4865-94D0-09A07745405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DA060B6B-B745-4A45-BB3E-EC9B4FA318C0}"/>
              </a:ext>
            </a:extLst>
          </p:cNvPr>
          <p:cNvSpPr>
            <a:spLocks noGrp="1" noChangeArrowheads="1"/>
          </p:cNvSpPr>
          <p:nvPr>
            <p:ph type="ftr" sz="quarter" idx="11"/>
          </p:nvPr>
        </p:nvSpPr>
        <p:spPr>
          <a:ln/>
        </p:spPr>
        <p:txBody>
          <a:bodyPr/>
          <a:lstStyle>
            <a:lvl1pPr>
              <a:defRPr/>
            </a:lvl1pPr>
          </a:lstStyle>
          <a:p>
            <a:pPr>
              <a:defRPr/>
            </a:pPr>
            <a:r>
              <a:rPr lang="en-US" altLang="ja-JP"/>
              <a:t>九州社会医学研究所</a:t>
            </a:r>
          </a:p>
        </p:txBody>
      </p:sp>
      <p:sp>
        <p:nvSpPr>
          <p:cNvPr id="5" name="Rectangle 18">
            <a:extLst>
              <a:ext uri="{FF2B5EF4-FFF2-40B4-BE49-F238E27FC236}">
                <a16:creationId xmlns:a16="http://schemas.microsoft.com/office/drawing/2014/main" id="{675BD084-38C9-4AA3-8C8F-074808082C05}"/>
              </a:ext>
            </a:extLst>
          </p:cNvPr>
          <p:cNvSpPr>
            <a:spLocks noGrp="1" noChangeArrowheads="1"/>
          </p:cNvSpPr>
          <p:nvPr>
            <p:ph type="sldNum" sz="quarter" idx="12"/>
          </p:nvPr>
        </p:nvSpPr>
        <p:spPr>
          <a:ln/>
        </p:spPr>
        <p:txBody>
          <a:bodyPr/>
          <a:lstStyle>
            <a:lvl1pPr>
              <a:defRPr/>
            </a:lvl1pPr>
          </a:lstStyle>
          <a:p>
            <a:pPr>
              <a:defRPr/>
            </a:pPr>
            <a:fld id="{9ED7310E-1F3F-4732-BF84-6B7FD91C6757}" type="slidenum">
              <a:rPr lang="en-US" altLang="ja-JP"/>
              <a:pPr>
                <a:defRPr/>
              </a:pPr>
              <a:t>‹#›</a:t>
            </a:fld>
            <a:endParaRPr lang="en-US" altLang="ja-JP"/>
          </a:p>
        </p:txBody>
      </p:sp>
    </p:spTree>
    <p:extLst>
      <p:ext uri="{BB962C8B-B14F-4D97-AF65-F5344CB8AC3E}">
        <p14:creationId xmlns:p14="http://schemas.microsoft.com/office/powerpoint/2010/main" val="240226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D53293B-22DF-42CE-ACE0-F8698CB3425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a:extLst>
              <a:ext uri="{FF2B5EF4-FFF2-40B4-BE49-F238E27FC236}">
                <a16:creationId xmlns:a16="http://schemas.microsoft.com/office/drawing/2014/main" id="{A7653258-7309-4AC0-9D26-D40B75DD672C}"/>
              </a:ext>
            </a:extLst>
          </p:cNvPr>
          <p:cNvSpPr>
            <a:spLocks noGrp="1" noChangeArrowheads="1"/>
          </p:cNvSpPr>
          <p:nvPr>
            <p:ph type="ftr" sz="quarter" idx="11"/>
          </p:nvPr>
        </p:nvSpPr>
        <p:spPr>
          <a:ln/>
        </p:spPr>
        <p:txBody>
          <a:bodyPr/>
          <a:lstStyle>
            <a:lvl1pPr>
              <a:defRPr/>
            </a:lvl1pPr>
          </a:lstStyle>
          <a:p>
            <a:pPr>
              <a:defRPr/>
            </a:pPr>
            <a:r>
              <a:rPr lang="en-US" altLang="ja-JP"/>
              <a:t>九州社会医学研究所</a:t>
            </a:r>
          </a:p>
        </p:txBody>
      </p:sp>
      <p:sp>
        <p:nvSpPr>
          <p:cNvPr id="4" name="Rectangle 18">
            <a:extLst>
              <a:ext uri="{FF2B5EF4-FFF2-40B4-BE49-F238E27FC236}">
                <a16:creationId xmlns:a16="http://schemas.microsoft.com/office/drawing/2014/main" id="{7D9F858A-988D-40EF-8E49-00F569153073}"/>
              </a:ext>
            </a:extLst>
          </p:cNvPr>
          <p:cNvSpPr>
            <a:spLocks noGrp="1" noChangeArrowheads="1"/>
          </p:cNvSpPr>
          <p:nvPr>
            <p:ph type="sldNum" sz="quarter" idx="12"/>
          </p:nvPr>
        </p:nvSpPr>
        <p:spPr>
          <a:ln/>
        </p:spPr>
        <p:txBody>
          <a:bodyPr/>
          <a:lstStyle>
            <a:lvl1pPr>
              <a:defRPr/>
            </a:lvl1pPr>
          </a:lstStyle>
          <a:p>
            <a:pPr>
              <a:defRPr/>
            </a:pPr>
            <a:fld id="{F4A6890D-CB92-4FD6-BD2E-1CBB2D29942E}" type="slidenum">
              <a:rPr lang="en-US" altLang="ja-JP"/>
              <a:pPr>
                <a:defRPr/>
              </a:pPr>
              <a:t>‹#›</a:t>
            </a:fld>
            <a:endParaRPr lang="en-US" altLang="ja-JP"/>
          </a:p>
        </p:txBody>
      </p:sp>
    </p:spTree>
    <p:extLst>
      <p:ext uri="{BB962C8B-B14F-4D97-AF65-F5344CB8AC3E}">
        <p14:creationId xmlns:p14="http://schemas.microsoft.com/office/powerpoint/2010/main" val="391089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4011247"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a:extLst>
              <a:ext uri="{FF2B5EF4-FFF2-40B4-BE49-F238E27FC236}">
                <a16:creationId xmlns:a16="http://schemas.microsoft.com/office/drawing/2014/main" id="{0AA53915-CB65-4D66-9B73-85509777701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A18B0EB-3936-43CA-B66D-C71B0B2F324C}"/>
              </a:ext>
            </a:extLst>
          </p:cNvPr>
          <p:cNvSpPr>
            <a:spLocks noGrp="1" noChangeArrowheads="1"/>
          </p:cNvSpPr>
          <p:nvPr>
            <p:ph type="ftr" sz="quarter" idx="11"/>
          </p:nvPr>
        </p:nvSpPr>
        <p:spPr>
          <a:ln/>
        </p:spPr>
        <p:txBody>
          <a:bodyPr/>
          <a:lstStyle>
            <a:lvl1pPr>
              <a:defRPr/>
            </a:lvl1pPr>
          </a:lstStyle>
          <a:p>
            <a:pPr>
              <a:defRPr/>
            </a:pPr>
            <a:r>
              <a:rPr lang="en-US" altLang="ja-JP"/>
              <a:t>九州社会医学研究所</a:t>
            </a:r>
          </a:p>
        </p:txBody>
      </p:sp>
      <p:sp>
        <p:nvSpPr>
          <p:cNvPr id="7" name="Rectangle 18">
            <a:extLst>
              <a:ext uri="{FF2B5EF4-FFF2-40B4-BE49-F238E27FC236}">
                <a16:creationId xmlns:a16="http://schemas.microsoft.com/office/drawing/2014/main" id="{C354A275-BD41-4637-95F0-D2D83FFDDD1C}"/>
              </a:ext>
            </a:extLst>
          </p:cNvPr>
          <p:cNvSpPr>
            <a:spLocks noGrp="1" noChangeArrowheads="1"/>
          </p:cNvSpPr>
          <p:nvPr>
            <p:ph type="sldNum" sz="quarter" idx="12"/>
          </p:nvPr>
        </p:nvSpPr>
        <p:spPr>
          <a:ln/>
        </p:spPr>
        <p:txBody>
          <a:bodyPr/>
          <a:lstStyle>
            <a:lvl1pPr>
              <a:defRPr/>
            </a:lvl1pPr>
          </a:lstStyle>
          <a:p>
            <a:pPr>
              <a:defRPr/>
            </a:pPr>
            <a:fld id="{E4B87F03-23A1-4FE8-8F80-597BC25A201C}" type="slidenum">
              <a:rPr lang="en-US" altLang="ja-JP"/>
              <a:pPr>
                <a:defRPr/>
              </a:pPr>
              <a:t>‹#›</a:t>
            </a:fld>
            <a:endParaRPr lang="en-US" altLang="ja-JP"/>
          </a:p>
        </p:txBody>
      </p:sp>
    </p:spTree>
    <p:extLst>
      <p:ext uri="{BB962C8B-B14F-4D97-AF65-F5344CB8AC3E}">
        <p14:creationId xmlns:p14="http://schemas.microsoft.com/office/powerpoint/2010/main" val="201591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4"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a:extLst>
              <a:ext uri="{FF2B5EF4-FFF2-40B4-BE49-F238E27FC236}">
                <a16:creationId xmlns:a16="http://schemas.microsoft.com/office/drawing/2014/main" id="{214F14AB-E33F-4499-9E7F-170D134A2C3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F93F1DB-A279-4444-99BF-CF1203B4E612}"/>
              </a:ext>
            </a:extLst>
          </p:cNvPr>
          <p:cNvSpPr>
            <a:spLocks noGrp="1" noChangeArrowheads="1"/>
          </p:cNvSpPr>
          <p:nvPr>
            <p:ph type="ftr" sz="quarter" idx="11"/>
          </p:nvPr>
        </p:nvSpPr>
        <p:spPr>
          <a:ln/>
        </p:spPr>
        <p:txBody>
          <a:bodyPr/>
          <a:lstStyle>
            <a:lvl1pPr>
              <a:defRPr/>
            </a:lvl1pPr>
          </a:lstStyle>
          <a:p>
            <a:pPr>
              <a:defRPr/>
            </a:pPr>
            <a:r>
              <a:rPr lang="en-US" altLang="ja-JP"/>
              <a:t>九州社会医学研究所</a:t>
            </a:r>
          </a:p>
        </p:txBody>
      </p:sp>
      <p:sp>
        <p:nvSpPr>
          <p:cNvPr id="7" name="Rectangle 18">
            <a:extLst>
              <a:ext uri="{FF2B5EF4-FFF2-40B4-BE49-F238E27FC236}">
                <a16:creationId xmlns:a16="http://schemas.microsoft.com/office/drawing/2014/main" id="{F3CE68A2-026F-4CFD-88FA-AAE4787231D3}"/>
              </a:ext>
            </a:extLst>
          </p:cNvPr>
          <p:cNvSpPr>
            <a:spLocks noGrp="1" noChangeArrowheads="1"/>
          </p:cNvSpPr>
          <p:nvPr>
            <p:ph type="sldNum" sz="quarter" idx="12"/>
          </p:nvPr>
        </p:nvSpPr>
        <p:spPr>
          <a:ln/>
        </p:spPr>
        <p:txBody>
          <a:bodyPr/>
          <a:lstStyle>
            <a:lvl1pPr>
              <a:defRPr/>
            </a:lvl1pPr>
          </a:lstStyle>
          <a:p>
            <a:pPr>
              <a:defRPr/>
            </a:pPr>
            <a:fld id="{A7AD6227-F8A3-4E3F-AFAB-67DFC57C185C}" type="slidenum">
              <a:rPr lang="en-US" altLang="ja-JP"/>
              <a:pPr>
                <a:defRPr/>
              </a:pPr>
              <a:t>‹#›</a:t>
            </a:fld>
            <a:endParaRPr lang="en-US" altLang="ja-JP"/>
          </a:p>
        </p:txBody>
      </p:sp>
    </p:spTree>
    <p:extLst>
      <p:ext uri="{BB962C8B-B14F-4D97-AF65-F5344CB8AC3E}">
        <p14:creationId xmlns:p14="http://schemas.microsoft.com/office/powerpoint/2010/main" val="147822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220CEA8-5683-42FC-8DF8-0A2F7BDCEAC9}"/>
              </a:ext>
            </a:extLst>
          </p:cNvPr>
          <p:cNvSpPr>
            <a:spLocks noChangeArrowheads="1"/>
          </p:cNvSpPr>
          <p:nvPr/>
        </p:nvSpPr>
        <p:spPr bwMode="auto">
          <a:xfrm>
            <a:off x="0" y="0"/>
            <a:ext cx="1295401" cy="3429000"/>
          </a:xfrm>
          <a:prstGeom prst="rect">
            <a:avLst/>
          </a:prstGeom>
          <a:gradFill rotWithShape="1">
            <a:gsLst>
              <a:gs pos="0">
                <a:srgbClr val="9999FF"/>
              </a:gs>
              <a:gs pos="100000">
                <a:schemeClr val="bg1"/>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endParaRPr lang="ja-JP" altLang="en-US" sz="1800"/>
          </a:p>
        </p:txBody>
      </p:sp>
      <p:sp>
        <p:nvSpPr>
          <p:cNvPr id="2051" name="Rectangle 3">
            <a:extLst>
              <a:ext uri="{FF2B5EF4-FFF2-40B4-BE49-F238E27FC236}">
                <a16:creationId xmlns:a16="http://schemas.microsoft.com/office/drawing/2014/main" id="{EFB84560-E2B3-4B3E-BBDC-2FAFEE06DE70}"/>
              </a:ext>
            </a:extLst>
          </p:cNvPr>
          <p:cNvSpPr>
            <a:spLocks noGrp="1" noChangeArrowheads="1"/>
          </p:cNvSpPr>
          <p:nvPr>
            <p:ph type="title"/>
          </p:nvPr>
        </p:nvSpPr>
        <p:spPr bwMode="auto">
          <a:xfrm>
            <a:off x="1295401" y="188913"/>
            <a:ext cx="10286999"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2" name="Rectangle 4">
            <a:extLst>
              <a:ext uri="{FF2B5EF4-FFF2-40B4-BE49-F238E27FC236}">
                <a16:creationId xmlns:a16="http://schemas.microsoft.com/office/drawing/2014/main" id="{FA6BEFAC-B52C-4BA3-B380-23FCD34398C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77541" name="Rectangle 5">
            <a:extLst>
              <a:ext uri="{FF2B5EF4-FFF2-40B4-BE49-F238E27FC236}">
                <a16:creationId xmlns:a16="http://schemas.microsoft.com/office/drawing/2014/main" id="{FF1002FE-047A-42EE-B392-ADDD71FF83EF}"/>
              </a:ext>
            </a:extLst>
          </p:cNvPr>
          <p:cNvSpPr>
            <a:spLocks noGrp="1" noChangeArrowheads="1"/>
          </p:cNvSpPr>
          <p:nvPr>
            <p:ph type="dt" sz="half" idx="2"/>
          </p:nvPr>
        </p:nvSpPr>
        <p:spPr bwMode="auto">
          <a:xfrm>
            <a:off x="609600" y="6453189"/>
            <a:ext cx="28448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1">
                <a:solidFill>
                  <a:srgbClr val="000066"/>
                </a:solidFill>
              </a:defRPr>
            </a:lvl1pPr>
          </a:lstStyle>
          <a:p>
            <a:pPr>
              <a:defRPr/>
            </a:pPr>
            <a:endParaRPr lang="en-US" altLang="ja-JP"/>
          </a:p>
        </p:txBody>
      </p:sp>
      <p:sp>
        <p:nvSpPr>
          <p:cNvPr id="577542" name="Rectangle 6">
            <a:extLst>
              <a:ext uri="{FF2B5EF4-FFF2-40B4-BE49-F238E27FC236}">
                <a16:creationId xmlns:a16="http://schemas.microsoft.com/office/drawing/2014/main" id="{0DE787B1-2C7C-4595-97D9-C177E2323C7A}"/>
              </a:ext>
            </a:extLst>
          </p:cNvPr>
          <p:cNvSpPr>
            <a:spLocks noGrp="1" noChangeArrowheads="1"/>
          </p:cNvSpPr>
          <p:nvPr>
            <p:ph type="ftr" sz="quarter" idx="3"/>
          </p:nvPr>
        </p:nvSpPr>
        <p:spPr bwMode="auto">
          <a:xfrm>
            <a:off x="4165600" y="6453189"/>
            <a:ext cx="38608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solidFill>
                  <a:srgbClr val="000066"/>
                </a:solidFill>
              </a:defRPr>
            </a:lvl1pPr>
          </a:lstStyle>
          <a:p>
            <a:pPr>
              <a:defRPr/>
            </a:pPr>
            <a:r>
              <a:rPr lang="en-US" altLang="ja-JP"/>
              <a:t>九州社会医学研究所</a:t>
            </a:r>
          </a:p>
        </p:txBody>
      </p:sp>
      <p:grpSp>
        <p:nvGrpSpPr>
          <p:cNvPr id="2055" name="Group 7">
            <a:extLst>
              <a:ext uri="{FF2B5EF4-FFF2-40B4-BE49-F238E27FC236}">
                <a16:creationId xmlns:a16="http://schemas.microsoft.com/office/drawing/2014/main" id="{E1D83DAB-5875-4AB0-BEC4-6E6E70E5F53C}"/>
              </a:ext>
            </a:extLst>
          </p:cNvPr>
          <p:cNvGrpSpPr>
            <a:grpSpLocks/>
          </p:cNvGrpSpPr>
          <p:nvPr/>
        </p:nvGrpSpPr>
        <p:grpSpPr bwMode="auto">
          <a:xfrm>
            <a:off x="117231" y="109538"/>
            <a:ext cx="1043354" cy="792162"/>
            <a:chOff x="55" y="69"/>
            <a:chExt cx="493" cy="499"/>
          </a:xfrm>
        </p:grpSpPr>
        <p:sp>
          <p:nvSpPr>
            <p:cNvPr id="2060" name="Rectangle 8">
              <a:extLst>
                <a:ext uri="{FF2B5EF4-FFF2-40B4-BE49-F238E27FC236}">
                  <a16:creationId xmlns:a16="http://schemas.microsoft.com/office/drawing/2014/main" id="{989F17FC-E3E1-444B-8D59-D176F2B6A190}"/>
                </a:ext>
              </a:extLst>
            </p:cNvPr>
            <p:cNvSpPr>
              <a:spLocks noChangeArrowheads="1"/>
            </p:cNvSpPr>
            <p:nvPr/>
          </p:nvSpPr>
          <p:spPr bwMode="auto">
            <a:xfrm>
              <a:off x="55" y="69"/>
              <a:ext cx="136" cy="136"/>
            </a:xfrm>
            <a:prstGeom prst="rect">
              <a:avLst/>
            </a:prstGeom>
            <a:solidFill>
              <a:srgbClr val="000066"/>
            </a:solidFill>
            <a:ln>
              <a:noFill/>
            </a:ln>
            <a:effectLst>
              <a:outerShdw dist="71842" dir="2700000" algn="ctr" rotWithShape="0">
                <a:schemeClr val="accent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endParaRPr lang="ja-JP" altLang="en-US" sz="1800"/>
            </a:p>
          </p:txBody>
        </p:sp>
        <p:sp>
          <p:nvSpPr>
            <p:cNvPr id="577545" name="Rectangle 9">
              <a:extLst>
                <a:ext uri="{FF2B5EF4-FFF2-40B4-BE49-F238E27FC236}">
                  <a16:creationId xmlns:a16="http://schemas.microsoft.com/office/drawing/2014/main" id="{8606E01A-E974-4343-80FE-62D72CF838F9}"/>
                </a:ext>
              </a:extLst>
            </p:cNvPr>
            <p:cNvSpPr>
              <a:spLocks noChangeArrowheads="1"/>
            </p:cNvSpPr>
            <p:nvPr/>
          </p:nvSpPr>
          <p:spPr bwMode="auto">
            <a:xfrm>
              <a:off x="231" y="69"/>
              <a:ext cx="136" cy="136"/>
            </a:xfrm>
            <a:prstGeom prst="rect">
              <a:avLst/>
            </a:prstGeom>
            <a:gradFill rotWithShape="1">
              <a:gsLst>
                <a:gs pos="0">
                  <a:schemeClr val="accent2"/>
                </a:gs>
                <a:gs pos="100000">
                  <a:schemeClr val="accent2">
                    <a:gamma/>
                    <a:tint val="66667"/>
                    <a:invGamma/>
                  </a:schemeClr>
                </a:gs>
              </a:gsLst>
              <a:lin ang="2700000" scaled="1"/>
            </a:gradFill>
            <a:ln w="9525" algn="ctr">
              <a:noFill/>
              <a:miter lim="800000"/>
              <a:headEnd/>
              <a:tailEnd/>
            </a:ln>
            <a:effectLst>
              <a:outerShdw dist="71842" dir="2700000" algn="ctr" rotWithShape="0">
                <a:schemeClr val="accent2"/>
              </a:outerShdw>
            </a:effectLst>
          </p:spPr>
          <p:txBody>
            <a:bodyPr wrap="none" anchor="ctr"/>
            <a:lstStyle/>
            <a:p>
              <a:pPr eaLnBrk="1" hangingPunct="1">
                <a:defRPr/>
              </a:pPr>
              <a:endParaRPr lang="ja-JP" altLang="en-US" sz="1800"/>
            </a:p>
          </p:txBody>
        </p:sp>
        <p:sp>
          <p:nvSpPr>
            <p:cNvPr id="577546" name="Rectangle 10">
              <a:extLst>
                <a:ext uri="{FF2B5EF4-FFF2-40B4-BE49-F238E27FC236}">
                  <a16:creationId xmlns:a16="http://schemas.microsoft.com/office/drawing/2014/main" id="{AC174DBF-C0E0-4D49-BB2F-DEBB9659A2B7}"/>
                </a:ext>
              </a:extLst>
            </p:cNvPr>
            <p:cNvSpPr>
              <a:spLocks noChangeArrowheads="1"/>
            </p:cNvSpPr>
            <p:nvPr/>
          </p:nvSpPr>
          <p:spPr bwMode="auto">
            <a:xfrm>
              <a:off x="412" y="69"/>
              <a:ext cx="136" cy="136"/>
            </a:xfrm>
            <a:prstGeom prst="rect">
              <a:avLst/>
            </a:prstGeom>
            <a:gradFill rotWithShape="1">
              <a:gsLst>
                <a:gs pos="0">
                  <a:schemeClr val="accent2"/>
                </a:gs>
                <a:gs pos="100000">
                  <a:schemeClr val="accent2">
                    <a:gamma/>
                    <a:tint val="66667"/>
                    <a:invGamma/>
                  </a:schemeClr>
                </a:gs>
              </a:gsLst>
              <a:lin ang="2700000" scaled="1"/>
            </a:gradFill>
            <a:ln w="9525" algn="ctr">
              <a:noFill/>
              <a:miter lim="800000"/>
              <a:headEnd/>
              <a:tailEnd/>
            </a:ln>
            <a:effectLst>
              <a:outerShdw dist="71842" dir="2700000" algn="ctr" rotWithShape="0">
                <a:schemeClr val="accent2"/>
              </a:outerShdw>
            </a:effectLst>
          </p:spPr>
          <p:txBody>
            <a:bodyPr wrap="none" anchor="ctr"/>
            <a:lstStyle/>
            <a:p>
              <a:pPr eaLnBrk="1" hangingPunct="1">
                <a:defRPr/>
              </a:pPr>
              <a:endParaRPr lang="ja-JP" altLang="en-US" sz="1800"/>
            </a:p>
          </p:txBody>
        </p:sp>
        <p:sp>
          <p:nvSpPr>
            <p:cNvPr id="577547" name="Rectangle 11">
              <a:extLst>
                <a:ext uri="{FF2B5EF4-FFF2-40B4-BE49-F238E27FC236}">
                  <a16:creationId xmlns:a16="http://schemas.microsoft.com/office/drawing/2014/main" id="{1769F65B-BF87-42ED-B40A-6404BD6CBEE5}"/>
                </a:ext>
              </a:extLst>
            </p:cNvPr>
            <p:cNvSpPr>
              <a:spLocks noChangeArrowheads="1"/>
            </p:cNvSpPr>
            <p:nvPr/>
          </p:nvSpPr>
          <p:spPr bwMode="auto">
            <a:xfrm>
              <a:off x="55" y="251"/>
              <a:ext cx="136" cy="136"/>
            </a:xfrm>
            <a:prstGeom prst="rect">
              <a:avLst/>
            </a:prstGeom>
            <a:gradFill rotWithShape="1">
              <a:gsLst>
                <a:gs pos="0">
                  <a:schemeClr val="accent2"/>
                </a:gs>
                <a:gs pos="100000">
                  <a:schemeClr val="accent2">
                    <a:gamma/>
                    <a:tint val="66667"/>
                    <a:invGamma/>
                  </a:schemeClr>
                </a:gs>
              </a:gsLst>
              <a:lin ang="2700000" scaled="1"/>
            </a:gradFill>
            <a:ln w="9525" algn="ctr">
              <a:noFill/>
              <a:miter lim="800000"/>
              <a:headEnd/>
              <a:tailEnd/>
            </a:ln>
            <a:effectLst>
              <a:outerShdw dist="71842" dir="2700000" algn="ctr" rotWithShape="0">
                <a:schemeClr val="accent2"/>
              </a:outerShdw>
            </a:effectLst>
          </p:spPr>
          <p:txBody>
            <a:bodyPr wrap="none" anchor="ctr"/>
            <a:lstStyle/>
            <a:p>
              <a:pPr eaLnBrk="1" hangingPunct="1">
                <a:defRPr/>
              </a:pPr>
              <a:endParaRPr lang="ja-JP" altLang="en-US" sz="1800"/>
            </a:p>
          </p:txBody>
        </p:sp>
        <p:sp>
          <p:nvSpPr>
            <p:cNvPr id="577548" name="Rectangle 12">
              <a:extLst>
                <a:ext uri="{FF2B5EF4-FFF2-40B4-BE49-F238E27FC236}">
                  <a16:creationId xmlns:a16="http://schemas.microsoft.com/office/drawing/2014/main" id="{3573FFEE-11E1-48F7-8D6F-1D6FF54D8850}"/>
                </a:ext>
              </a:extLst>
            </p:cNvPr>
            <p:cNvSpPr>
              <a:spLocks noChangeArrowheads="1"/>
            </p:cNvSpPr>
            <p:nvPr/>
          </p:nvSpPr>
          <p:spPr bwMode="auto">
            <a:xfrm>
              <a:off x="231" y="251"/>
              <a:ext cx="136" cy="136"/>
            </a:xfrm>
            <a:prstGeom prst="rect">
              <a:avLst/>
            </a:prstGeom>
            <a:gradFill rotWithShape="1">
              <a:gsLst>
                <a:gs pos="0">
                  <a:schemeClr val="accent2"/>
                </a:gs>
                <a:gs pos="100000">
                  <a:schemeClr val="accent2">
                    <a:gamma/>
                    <a:tint val="66667"/>
                    <a:invGamma/>
                  </a:schemeClr>
                </a:gs>
              </a:gsLst>
              <a:lin ang="2700000" scaled="1"/>
            </a:gradFill>
            <a:ln w="9525" algn="ctr">
              <a:noFill/>
              <a:miter lim="800000"/>
              <a:headEnd/>
              <a:tailEnd/>
            </a:ln>
            <a:effectLst>
              <a:outerShdw dist="71842" dir="2700000" algn="ctr" rotWithShape="0">
                <a:schemeClr val="accent2"/>
              </a:outerShdw>
            </a:effectLst>
          </p:spPr>
          <p:txBody>
            <a:bodyPr wrap="none" anchor="ctr"/>
            <a:lstStyle/>
            <a:p>
              <a:pPr eaLnBrk="1" hangingPunct="1">
                <a:defRPr/>
              </a:pPr>
              <a:endParaRPr lang="ja-JP" altLang="en-US" sz="1800"/>
            </a:p>
          </p:txBody>
        </p:sp>
        <p:sp>
          <p:nvSpPr>
            <p:cNvPr id="577549" name="Rectangle 13">
              <a:extLst>
                <a:ext uri="{FF2B5EF4-FFF2-40B4-BE49-F238E27FC236}">
                  <a16:creationId xmlns:a16="http://schemas.microsoft.com/office/drawing/2014/main" id="{4DA2E8B5-0C96-4D58-BF3F-7FC5C67B6ACA}"/>
                </a:ext>
              </a:extLst>
            </p:cNvPr>
            <p:cNvSpPr>
              <a:spLocks noChangeArrowheads="1"/>
            </p:cNvSpPr>
            <p:nvPr/>
          </p:nvSpPr>
          <p:spPr bwMode="auto">
            <a:xfrm>
              <a:off x="412" y="251"/>
              <a:ext cx="136" cy="136"/>
            </a:xfrm>
            <a:prstGeom prst="rect">
              <a:avLst/>
            </a:prstGeom>
            <a:gradFill rotWithShape="1">
              <a:gsLst>
                <a:gs pos="0">
                  <a:schemeClr val="accent2"/>
                </a:gs>
                <a:gs pos="100000">
                  <a:schemeClr val="accent2">
                    <a:gamma/>
                    <a:tint val="66667"/>
                    <a:invGamma/>
                  </a:schemeClr>
                </a:gs>
              </a:gsLst>
              <a:lin ang="2700000" scaled="1"/>
            </a:gradFill>
            <a:ln w="9525" algn="ctr">
              <a:noFill/>
              <a:miter lim="800000"/>
              <a:headEnd/>
              <a:tailEnd/>
            </a:ln>
            <a:effectLst>
              <a:outerShdw dist="71842" dir="2700000" algn="ctr" rotWithShape="0">
                <a:schemeClr val="accent2"/>
              </a:outerShdw>
            </a:effectLst>
          </p:spPr>
          <p:txBody>
            <a:bodyPr wrap="none" anchor="ctr"/>
            <a:lstStyle/>
            <a:p>
              <a:pPr eaLnBrk="1" hangingPunct="1">
                <a:defRPr/>
              </a:pPr>
              <a:endParaRPr lang="ja-JP" altLang="en-US" sz="1800"/>
            </a:p>
          </p:txBody>
        </p:sp>
        <p:sp>
          <p:nvSpPr>
            <p:cNvPr id="577550" name="Rectangle 14">
              <a:extLst>
                <a:ext uri="{FF2B5EF4-FFF2-40B4-BE49-F238E27FC236}">
                  <a16:creationId xmlns:a16="http://schemas.microsoft.com/office/drawing/2014/main" id="{A458B725-B588-452B-8031-A05BD2A3D444}"/>
                </a:ext>
              </a:extLst>
            </p:cNvPr>
            <p:cNvSpPr>
              <a:spLocks noChangeArrowheads="1"/>
            </p:cNvSpPr>
            <p:nvPr/>
          </p:nvSpPr>
          <p:spPr bwMode="auto">
            <a:xfrm>
              <a:off x="55" y="432"/>
              <a:ext cx="136" cy="136"/>
            </a:xfrm>
            <a:prstGeom prst="rect">
              <a:avLst/>
            </a:prstGeom>
            <a:gradFill rotWithShape="1">
              <a:gsLst>
                <a:gs pos="0">
                  <a:schemeClr val="accent2"/>
                </a:gs>
                <a:gs pos="100000">
                  <a:schemeClr val="accent2">
                    <a:gamma/>
                    <a:tint val="66667"/>
                    <a:invGamma/>
                  </a:schemeClr>
                </a:gs>
              </a:gsLst>
              <a:lin ang="2700000" scaled="1"/>
            </a:gradFill>
            <a:ln w="9525" algn="ctr">
              <a:noFill/>
              <a:miter lim="800000"/>
              <a:headEnd/>
              <a:tailEnd/>
            </a:ln>
            <a:effectLst>
              <a:outerShdw dist="71842" dir="2700000" algn="ctr" rotWithShape="0">
                <a:schemeClr val="accent2"/>
              </a:outerShdw>
            </a:effectLst>
          </p:spPr>
          <p:txBody>
            <a:bodyPr wrap="none" anchor="ctr"/>
            <a:lstStyle/>
            <a:p>
              <a:pPr eaLnBrk="1" hangingPunct="1">
                <a:defRPr/>
              </a:pPr>
              <a:endParaRPr lang="ja-JP" altLang="en-US" sz="1800"/>
            </a:p>
          </p:txBody>
        </p:sp>
        <p:sp>
          <p:nvSpPr>
            <p:cNvPr id="577551" name="Rectangle 15">
              <a:extLst>
                <a:ext uri="{FF2B5EF4-FFF2-40B4-BE49-F238E27FC236}">
                  <a16:creationId xmlns:a16="http://schemas.microsoft.com/office/drawing/2014/main" id="{8785F9FB-8FA8-41B8-8F4D-2EACC6112107}"/>
                </a:ext>
              </a:extLst>
            </p:cNvPr>
            <p:cNvSpPr>
              <a:spLocks noChangeArrowheads="1"/>
            </p:cNvSpPr>
            <p:nvPr/>
          </p:nvSpPr>
          <p:spPr bwMode="auto">
            <a:xfrm>
              <a:off x="231" y="432"/>
              <a:ext cx="136" cy="136"/>
            </a:xfrm>
            <a:prstGeom prst="rect">
              <a:avLst/>
            </a:prstGeom>
            <a:gradFill rotWithShape="1">
              <a:gsLst>
                <a:gs pos="0">
                  <a:schemeClr val="accent2"/>
                </a:gs>
                <a:gs pos="100000">
                  <a:schemeClr val="accent2">
                    <a:gamma/>
                    <a:tint val="66667"/>
                    <a:invGamma/>
                  </a:schemeClr>
                </a:gs>
              </a:gsLst>
              <a:lin ang="2700000" scaled="1"/>
            </a:gradFill>
            <a:ln w="9525" algn="ctr">
              <a:noFill/>
              <a:miter lim="800000"/>
              <a:headEnd/>
              <a:tailEnd/>
            </a:ln>
            <a:effectLst>
              <a:outerShdw dist="71842" dir="2700000" algn="ctr" rotWithShape="0">
                <a:schemeClr val="accent2"/>
              </a:outerShdw>
            </a:effectLst>
          </p:spPr>
          <p:txBody>
            <a:bodyPr wrap="none" anchor="ctr"/>
            <a:lstStyle/>
            <a:p>
              <a:pPr eaLnBrk="1" hangingPunct="1">
                <a:defRPr/>
              </a:pPr>
              <a:endParaRPr lang="ja-JP" altLang="en-US" sz="1800"/>
            </a:p>
          </p:txBody>
        </p:sp>
        <p:sp>
          <p:nvSpPr>
            <p:cNvPr id="577552" name="Rectangle 16">
              <a:extLst>
                <a:ext uri="{FF2B5EF4-FFF2-40B4-BE49-F238E27FC236}">
                  <a16:creationId xmlns:a16="http://schemas.microsoft.com/office/drawing/2014/main" id="{80AD8A8A-B985-4551-A4C8-0600E9273369}"/>
                </a:ext>
              </a:extLst>
            </p:cNvPr>
            <p:cNvSpPr>
              <a:spLocks noChangeArrowheads="1"/>
            </p:cNvSpPr>
            <p:nvPr/>
          </p:nvSpPr>
          <p:spPr bwMode="auto">
            <a:xfrm>
              <a:off x="412" y="432"/>
              <a:ext cx="136" cy="136"/>
            </a:xfrm>
            <a:prstGeom prst="rect">
              <a:avLst/>
            </a:prstGeom>
            <a:gradFill rotWithShape="1">
              <a:gsLst>
                <a:gs pos="0">
                  <a:schemeClr val="accent2"/>
                </a:gs>
                <a:gs pos="100000">
                  <a:schemeClr val="accent2">
                    <a:gamma/>
                    <a:tint val="66667"/>
                    <a:invGamma/>
                  </a:schemeClr>
                </a:gs>
              </a:gsLst>
              <a:lin ang="2700000" scaled="1"/>
            </a:gradFill>
            <a:ln w="9525" algn="ctr">
              <a:noFill/>
              <a:miter lim="800000"/>
              <a:headEnd/>
              <a:tailEnd/>
            </a:ln>
            <a:effectLst>
              <a:outerShdw dist="71842" dir="2700000" algn="ctr" rotWithShape="0">
                <a:schemeClr val="accent2"/>
              </a:outerShdw>
            </a:effectLst>
          </p:spPr>
          <p:txBody>
            <a:bodyPr wrap="none" anchor="ctr"/>
            <a:lstStyle/>
            <a:p>
              <a:pPr eaLnBrk="1" hangingPunct="1">
                <a:defRPr/>
              </a:pPr>
              <a:endParaRPr lang="ja-JP" altLang="en-US" sz="1800"/>
            </a:p>
          </p:txBody>
        </p:sp>
      </p:grpSp>
      <p:sp>
        <p:nvSpPr>
          <p:cNvPr id="2056" name="Rectangle 17">
            <a:extLst>
              <a:ext uri="{FF2B5EF4-FFF2-40B4-BE49-F238E27FC236}">
                <a16:creationId xmlns:a16="http://schemas.microsoft.com/office/drawing/2014/main" id="{A8C2406A-869E-4B75-9659-74D254BA4E6D}"/>
              </a:ext>
            </a:extLst>
          </p:cNvPr>
          <p:cNvSpPr>
            <a:spLocks noChangeArrowheads="1"/>
          </p:cNvSpPr>
          <p:nvPr/>
        </p:nvSpPr>
        <p:spPr bwMode="auto">
          <a:xfrm>
            <a:off x="11566769" y="3429000"/>
            <a:ext cx="625231" cy="3436938"/>
          </a:xfrm>
          <a:prstGeom prst="rect">
            <a:avLst/>
          </a:prstGeom>
          <a:gradFill rotWithShape="1">
            <a:gsLst>
              <a:gs pos="0">
                <a:schemeClr val="bg1"/>
              </a:gs>
              <a:gs pos="100000">
                <a:srgbClr val="9999F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endParaRPr lang="ja-JP" altLang="en-US" sz="1800"/>
          </a:p>
        </p:txBody>
      </p:sp>
      <p:sp>
        <p:nvSpPr>
          <p:cNvPr id="577554" name="Rectangle 18">
            <a:extLst>
              <a:ext uri="{FF2B5EF4-FFF2-40B4-BE49-F238E27FC236}">
                <a16:creationId xmlns:a16="http://schemas.microsoft.com/office/drawing/2014/main" id="{8218DF08-E033-4C79-B34A-865E079C01FF}"/>
              </a:ext>
            </a:extLst>
          </p:cNvPr>
          <p:cNvSpPr>
            <a:spLocks noGrp="1" noChangeArrowheads="1"/>
          </p:cNvSpPr>
          <p:nvPr>
            <p:ph type="sldNum" sz="quarter" idx="4"/>
          </p:nvPr>
        </p:nvSpPr>
        <p:spPr bwMode="auto">
          <a:xfrm>
            <a:off x="11566769" y="6381750"/>
            <a:ext cx="62523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2000" b="1" smtClean="0">
                <a:solidFill>
                  <a:srgbClr val="000066"/>
                </a:solidFill>
                <a:latin typeface="ＭＳ Ｐゴシック" panose="020B0600070205080204" pitchFamily="50" charset="-128"/>
              </a:defRPr>
            </a:lvl1pPr>
          </a:lstStyle>
          <a:p>
            <a:pPr>
              <a:defRPr/>
            </a:pPr>
            <a:fld id="{F86BB84A-FF26-4237-BBE3-D4618475A396}" type="slidenum">
              <a:rPr lang="en-US" altLang="ja-JP"/>
              <a:pPr>
                <a:defRPr/>
              </a:pPr>
              <a:t>‹#›</a:t>
            </a:fld>
            <a:endParaRPr lang="en-US" altLang="ja-JP"/>
          </a:p>
        </p:txBody>
      </p:sp>
      <p:sp>
        <p:nvSpPr>
          <p:cNvPr id="2058" name="Rectangle 19">
            <a:extLst>
              <a:ext uri="{FF2B5EF4-FFF2-40B4-BE49-F238E27FC236}">
                <a16:creationId xmlns:a16="http://schemas.microsoft.com/office/drawing/2014/main" id="{41BAABEB-2C12-48CC-ABBA-CFA1CD0CC819}"/>
              </a:ext>
            </a:extLst>
          </p:cNvPr>
          <p:cNvSpPr>
            <a:spLocks noChangeArrowheads="1"/>
          </p:cNvSpPr>
          <p:nvPr/>
        </p:nvSpPr>
        <p:spPr bwMode="auto">
          <a:xfrm>
            <a:off x="0" y="981075"/>
            <a:ext cx="12192000" cy="71438"/>
          </a:xfrm>
          <a:prstGeom prst="rect">
            <a:avLst/>
          </a:prstGeom>
          <a:gradFill rotWithShape="1">
            <a:gsLst>
              <a:gs pos="0">
                <a:srgbClr val="333399"/>
              </a:gs>
              <a:gs pos="100000">
                <a:srgbClr val="6666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endParaRPr lang="ja-JP" altLang="en-US" sz="1800"/>
          </a:p>
        </p:txBody>
      </p:sp>
      <p:sp>
        <p:nvSpPr>
          <p:cNvPr id="2059" name="Rectangle 20">
            <a:extLst>
              <a:ext uri="{FF2B5EF4-FFF2-40B4-BE49-F238E27FC236}">
                <a16:creationId xmlns:a16="http://schemas.microsoft.com/office/drawing/2014/main" id="{FE3F6649-294C-468A-A5DA-162E40F015FF}"/>
              </a:ext>
            </a:extLst>
          </p:cNvPr>
          <p:cNvSpPr>
            <a:spLocks noChangeArrowheads="1"/>
          </p:cNvSpPr>
          <p:nvPr/>
        </p:nvSpPr>
        <p:spPr bwMode="auto">
          <a:xfrm>
            <a:off x="0" y="6308725"/>
            <a:ext cx="12192000" cy="71438"/>
          </a:xfrm>
          <a:prstGeom prst="rect">
            <a:avLst/>
          </a:prstGeom>
          <a:gradFill rotWithShape="1">
            <a:gsLst>
              <a:gs pos="0">
                <a:srgbClr val="6666FF"/>
              </a:gs>
              <a:gs pos="100000">
                <a:srgbClr val="333399"/>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endParaRPr lang="ja-JP" altLang="en-US" sz="1800"/>
          </a:p>
        </p:txBody>
      </p:sp>
    </p:spTree>
    <p:extLst>
      <p:ext uri="{BB962C8B-B14F-4D97-AF65-F5344CB8AC3E}">
        <p14:creationId xmlns:p14="http://schemas.microsoft.com/office/powerpoint/2010/main" val="72987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spcBef>
          <a:spcPct val="0"/>
        </a:spcBef>
        <a:spcAft>
          <a:spcPct val="0"/>
        </a:spcAft>
        <a:defRPr kumimoji="1" sz="4400">
          <a:solidFill>
            <a:srgbClr val="000066"/>
          </a:solidFill>
          <a:latin typeface="+mj-lt"/>
          <a:ea typeface="+mj-ea"/>
          <a:cs typeface="+mj-cs"/>
        </a:defRPr>
      </a:lvl1pPr>
      <a:lvl2pPr algn="l" rtl="0" eaLnBrk="0" fontAlgn="base" hangingPunct="0">
        <a:spcBef>
          <a:spcPct val="0"/>
        </a:spcBef>
        <a:spcAft>
          <a:spcPct val="0"/>
        </a:spcAft>
        <a:defRPr kumimoji="1" sz="4400">
          <a:solidFill>
            <a:srgbClr val="000066"/>
          </a:solidFill>
          <a:latin typeface="Arial" pitchFamily="34" charset="0"/>
          <a:ea typeface="ＭＳ Ｐゴシック" pitchFamily="50" charset="-128"/>
        </a:defRPr>
      </a:lvl2pPr>
      <a:lvl3pPr algn="l" rtl="0" eaLnBrk="0" fontAlgn="base" hangingPunct="0">
        <a:spcBef>
          <a:spcPct val="0"/>
        </a:spcBef>
        <a:spcAft>
          <a:spcPct val="0"/>
        </a:spcAft>
        <a:defRPr kumimoji="1" sz="4400">
          <a:solidFill>
            <a:srgbClr val="000066"/>
          </a:solidFill>
          <a:latin typeface="Arial" pitchFamily="34" charset="0"/>
          <a:ea typeface="ＭＳ Ｐゴシック" pitchFamily="50" charset="-128"/>
        </a:defRPr>
      </a:lvl3pPr>
      <a:lvl4pPr algn="l" rtl="0" eaLnBrk="0" fontAlgn="base" hangingPunct="0">
        <a:spcBef>
          <a:spcPct val="0"/>
        </a:spcBef>
        <a:spcAft>
          <a:spcPct val="0"/>
        </a:spcAft>
        <a:defRPr kumimoji="1" sz="4400">
          <a:solidFill>
            <a:srgbClr val="000066"/>
          </a:solidFill>
          <a:latin typeface="Arial" pitchFamily="34" charset="0"/>
          <a:ea typeface="ＭＳ Ｐゴシック" pitchFamily="50" charset="-128"/>
        </a:defRPr>
      </a:lvl4pPr>
      <a:lvl5pPr algn="l" rtl="0" eaLnBrk="0" fontAlgn="base" hangingPunct="0">
        <a:spcBef>
          <a:spcPct val="0"/>
        </a:spcBef>
        <a:spcAft>
          <a:spcPct val="0"/>
        </a:spcAft>
        <a:defRPr kumimoji="1" sz="4400">
          <a:solidFill>
            <a:srgbClr val="000066"/>
          </a:solidFill>
          <a:latin typeface="Arial" pitchFamily="34" charset="0"/>
          <a:ea typeface="ＭＳ Ｐゴシック" pitchFamily="50" charset="-128"/>
        </a:defRPr>
      </a:lvl5pPr>
      <a:lvl6pPr marL="457200" algn="l" rtl="0" fontAlgn="base">
        <a:spcBef>
          <a:spcPct val="0"/>
        </a:spcBef>
        <a:spcAft>
          <a:spcPct val="0"/>
        </a:spcAft>
        <a:defRPr kumimoji="1" sz="4400">
          <a:solidFill>
            <a:srgbClr val="000066"/>
          </a:solidFill>
          <a:latin typeface="Arial" pitchFamily="34" charset="0"/>
          <a:ea typeface="ＭＳ Ｐゴシック" pitchFamily="50" charset="-128"/>
        </a:defRPr>
      </a:lvl6pPr>
      <a:lvl7pPr marL="914400" algn="l" rtl="0" fontAlgn="base">
        <a:spcBef>
          <a:spcPct val="0"/>
        </a:spcBef>
        <a:spcAft>
          <a:spcPct val="0"/>
        </a:spcAft>
        <a:defRPr kumimoji="1" sz="4400">
          <a:solidFill>
            <a:srgbClr val="000066"/>
          </a:solidFill>
          <a:latin typeface="Arial" pitchFamily="34" charset="0"/>
          <a:ea typeface="ＭＳ Ｐゴシック" pitchFamily="50" charset="-128"/>
        </a:defRPr>
      </a:lvl7pPr>
      <a:lvl8pPr marL="1371600" algn="l" rtl="0" fontAlgn="base">
        <a:spcBef>
          <a:spcPct val="0"/>
        </a:spcBef>
        <a:spcAft>
          <a:spcPct val="0"/>
        </a:spcAft>
        <a:defRPr kumimoji="1" sz="4400">
          <a:solidFill>
            <a:srgbClr val="000066"/>
          </a:solidFill>
          <a:latin typeface="Arial" pitchFamily="34" charset="0"/>
          <a:ea typeface="ＭＳ Ｐゴシック" pitchFamily="50" charset="-128"/>
        </a:defRPr>
      </a:lvl8pPr>
      <a:lvl9pPr marL="1828800" algn="l" rtl="0" fontAlgn="base">
        <a:spcBef>
          <a:spcPct val="0"/>
        </a:spcBef>
        <a:spcAft>
          <a:spcPct val="0"/>
        </a:spcAft>
        <a:defRPr kumimoji="1" sz="4400">
          <a:solidFill>
            <a:srgbClr val="000066"/>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000066"/>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66"/>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000066"/>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000066"/>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000066"/>
        </a:buClr>
        <a:buChar char="»"/>
        <a:defRPr kumimoji="1" sz="2000">
          <a:solidFill>
            <a:schemeClr val="tx1"/>
          </a:solidFill>
          <a:latin typeface="+mn-lt"/>
          <a:ea typeface="+mn-ea"/>
        </a:defRPr>
      </a:lvl5pPr>
      <a:lvl6pPr marL="2514600" indent="-228600" algn="l" rtl="0" fontAlgn="base">
        <a:spcBef>
          <a:spcPct val="20000"/>
        </a:spcBef>
        <a:spcAft>
          <a:spcPct val="0"/>
        </a:spcAft>
        <a:buClr>
          <a:srgbClr val="000066"/>
        </a:buClr>
        <a:buChar char="»"/>
        <a:defRPr kumimoji="1" sz="2000">
          <a:solidFill>
            <a:schemeClr val="tx1"/>
          </a:solidFill>
          <a:latin typeface="+mn-lt"/>
          <a:ea typeface="+mn-ea"/>
        </a:defRPr>
      </a:lvl6pPr>
      <a:lvl7pPr marL="2971800" indent="-228600" algn="l" rtl="0" fontAlgn="base">
        <a:spcBef>
          <a:spcPct val="20000"/>
        </a:spcBef>
        <a:spcAft>
          <a:spcPct val="0"/>
        </a:spcAft>
        <a:buClr>
          <a:srgbClr val="000066"/>
        </a:buClr>
        <a:buChar char="»"/>
        <a:defRPr kumimoji="1" sz="2000">
          <a:solidFill>
            <a:schemeClr val="tx1"/>
          </a:solidFill>
          <a:latin typeface="+mn-lt"/>
          <a:ea typeface="+mn-ea"/>
        </a:defRPr>
      </a:lvl7pPr>
      <a:lvl8pPr marL="3429000" indent="-228600" algn="l" rtl="0" fontAlgn="base">
        <a:spcBef>
          <a:spcPct val="20000"/>
        </a:spcBef>
        <a:spcAft>
          <a:spcPct val="0"/>
        </a:spcAft>
        <a:buClr>
          <a:srgbClr val="000066"/>
        </a:buClr>
        <a:buChar char="»"/>
        <a:defRPr kumimoji="1" sz="2000">
          <a:solidFill>
            <a:schemeClr val="tx1"/>
          </a:solidFill>
          <a:latin typeface="+mn-lt"/>
          <a:ea typeface="+mn-ea"/>
        </a:defRPr>
      </a:lvl8pPr>
      <a:lvl9pPr marL="3886200" indent="-228600" algn="l" rtl="0" fontAlgn="base">
        <a:spcBef>
          <a:spcPct val="20000"/>
        </a:spcBef>
        <a:spcAft>
          <a:spcPct val="0"/>
        </a:spcAft>
        <a:buClr>
          <a:srgbClr val="000066"/>
        </a:buClr>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tmp"/><Relationship Id="rId3" Type="http://schemas.openxmlformats.org/officeDocument/2006/relationships/image" Target="../media/image2.tmp"/><Relationship Id="rId7" Type="http://schemas.openxmlformats.org/officeDocument/2006/relationships/image" Target="../media/image6.tmp"/><Relationship Id="rId2" Type="http://schemas.openxmlformats.org/officeDocument/2006/relationships/image" Target="../media/image1.tmp"/><Relationship Id="rId1" Type="http://schemas.openxmlformats.org/officeDocument/2006/relationships/slideLayout" Target="../slideLayouts/slideLayout4.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3.tmp"/><Relationship Id="rId9" Type="http://schemas.openxmlformats.org/officeDocument/2006/relationships/image" Target="../media/image8.tmp"/></Relationships>
</file>

<file path=ppt/slides/_rels/slide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4.xml"/><Relationship Id="rId4" Type="http://schemas.openxmlformats.org/officeDocument/2006/relationships/image" Target="../media/image11.tmp"/></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tmp"/></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ACC731B-9B8F-419D-961D-6C0736427A38}"/>
              </a:ext>
            </a:extLst>
          </p:cNvPr>
          <p:cNvSpPr>
            <a:spLocks noGrp="1"/>
          </p:cNvSpPr>
          <p:nvPr>
            <p:ph type="ctrTitle"/>
          </p:nvPr>
        </p:nvSpPr>
        <p:spPr/>
        <p:txBody>
          <a:bodyPr/>
          <a:lstStyle/>
          <a:p>
            <a:r>
              <a:rPr lang="ja-JP" altLang="en-US" dirty="0"/>
              <a:t>建設アスベスト給付金制度</a:t>
            </a:r>
            <a:br>
              <a:rPr lang="en-US" altLang="ja-JP" dirty="0"/>
            </a:br>
            <a:r>
              <a:rPr lang="ja-JP" altLang="en-US" dirty="0"/>
              <a:t>政策形成型訴訟の大きな成果</a:t>
            </a:r>
          </a:p>
        </p:txBody>
      </p:sp>
      <p:sp>
        <p:nvSpPr>
          <p:cNvPr id="5" name="字幕 4">
            <a:extLst>
              <a:ext uri="{FF2B5EF4-FFF2-40B4-BE49-F238E27FC236}">
                <a16:creationId xmlns:a16="http://schemas.microsoft.com/office/drawing/2014/main" id="{CF960600-38EE-4929-B1D2-92B150CCDA7D}"/>
              </a:ext>
            </a:extLst>
          </p:cNvPr>
          <p:cNvSpPr>
            <a:spLocks noGrp="1"/>
          </p:cNvSpPr>
          <p:nvPr>
            <p:ph type="subTitle" idx="1"/>
          </p:nvPr>
        </p:nvSpPr>
        <p:spPr/>
        <p:txBody>
          <a:bodyPr/>
          <a:lstStyle/>
          <a:p>
            <a:r>
              <a:rPr lang="en-US" altLang="ja-JP" dirty="0"/>
              <a:t>2022</a:t>
            </a:r>
            <a:r>
              <a:rPr lang="ja-JP" altLang="en-US" dirty="0"/>
              <a:t>年</a:t>
            </a:r>
            <a:r>
              <a:rPr lang="en-US" altLang="ja-JP" dirty="0"/>
              <a:t>2</a:t>
            </a:r>
            <a:r>
              <a:rPr lang="ja-JP" altLang="en-US" dirty="0"/>
              <a:t>月</a:t>
            </a:r>
            <a:r>
              <a:rPr lang="en-US" altLang="ja-JP" dirty="0"/>
              <a:t>2</a:t>
            </a:r>
            <a:r>
              <a:rPr lang="ja-JP" altLang="en-US" dirty="0"/>
              <a:t>日　いの健・理事会</a:t>
            </a:r>
            <a:endParaRPr lang="en-US" altLang="ja-JP" dirty="0"/>
          </a:p>
          <a:p>
            <a:r>
              <a:rPr lang="ja-JP" altLang="en-US" dirty="0"/>
              <a:t>九州社会医学研究所　田村昭彦</a:t>
            </a:r>
          </a:p>
        </p:txBody>
      </p:sp>
    </p:spTree>
    <p:extLst>
      <p:ext uri="{BB962C8B-B14F-4D97-AF65-F5344CB8AC3E}">
        <p14:creationId xmlns:p14="http://schemas.microsoft.com/office/powerpoint/2010/main" val="301613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AB4B38-3BD6-4ADC-A9EA-5918B906EEDA}"/>
              </a:ext>
            </a:extLst>
          </p:cNvPr>
          <p:cNvSpPr>
            <a:spLocks noGrp="1"/>
          </p:cNvSpPr>
          <p:nvPr>
            <p:ph type="title"/>
          </p:nvPr>
        </p:nvSpPr>
        <p:spPr/>
        <p:txBody>
          <a:bodyPr/>
          <a:lstStyle/>
          <a:p>
            <a:r>
              <a:rPr lang="ja-JP" altLang="en-US" dirty="0"/>
              <a:t>疾患ごとの留意点　②石綿肺</a:t>
            </a:r>
          </a:p>
        </p:txBody>
      </p:sp>
      <p:pic>
        <p:nvPicPr>
          <p:cNvPr id="5" name="コンテンツ プレースホルダー 4" descr="テーブル&#10;&#10;自動的に生成された説明">
            <a:extLst>
              <a:ext uri="{FF2B5EF4-FFF2-40B4-BE49-F238E27FC236}">
                <a16:creationId xmlns:a16="http://schemas.microsoft.com/office/drawing/2014/main" id="{23C3CFD6-AD0A-4A32-BFF4-AE5A414CE3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3225" y="1118434"/>
            <a:ext cx="6383251" cy="5550653"/>
          </a:xfrm>
        </p:spPr>
      </p:pic>
      <p:sp>
        <p:nvSpPr>
          <p:cNvPr id="6" name="矢印: 左 5">
            <a:extLst>
              <a:ext uri="{FF2B5EF4-FFF2-40B4-BE49-F238E27FC236}">
                <a16:creationId xmlns:a16="http://schemas.microsoft.com/office/drawing/2014/main" id="{5B4E1944-6045-43EB-88D2-B13767C64A72}"/>
              </a:ext>
            </a:extLst>
          </p:cNvPr>
          <p:cNvSpPr/>
          <p:nvPr/>
        </p:nvSpPr>
        <p:spPr>
          <a:xfrm>
            <a:off x="8378208" y="3169763"/>
            <a:ext cx="1074656" cy="518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E0F7E78-A90E-4180-8C30-7567C8CD3A99}"/>
              </a:ext>
            </a:extLst>
          </p:cNvPr>
          <p:cNvSpPr txBox="1"/>
          <p:nvPr/>
        </p:nvSpPr>
        <p:spPr>
          <a:xfrm>
            <a:off x="9657348" y="2698786"/>
            <a:ext cx="2405849" cy="1569660"/>
          </a:xfrm>
          <a:prstGeom prst="rect">
            <a:avLst/>
          </a:prstGeom>
          <a:noFill/>
        </p:spPr>
        <p:txBody>
          <a:bodyPr wrap="square" rtlCol="0">
            <a:spAutoFit/>
          </a:bodyPr>
          <a:lstStyle/>
          <a:p>
            <a:r>
              <a:rPr kumimoji="1" lang="ja-JP" altLang="en-US" sz="2400" dirty="0"/>
              <a:t>赤斜線部は、自分が対象者であることを知らない可能性大</a:t>
            </a:r>
          </a:p>
        </p:txBody>
      </p:sp>
    </p:spTree>
    <p:extLst>
      <p:ext uri="{BB962C8B-B14F-4D97-AF65-F5344CB8AC3E}">
        <p14:creationId xmlns:p14="http://schemas.microsoft.com/office/powerpoint/2010/main" val="274613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E7D7DFE-2BCF-49C2-B9D8-88C6F6BEE9A9}"/>
              </a:ext>
            </a:extLst>
          </p:cNvPr>
          <p:cNvSpPr>
            <a:spLocks noGrp="1"/>
          </p:cNvSpPr>
          <p:nvPr>
            <p:ph type="title"/>
          </p:nvPr>
        </p:nvSpPr>
        <p:spPr>
          <a:xfrm>
            <a:off x="1150071" y="188913"/>
            <a:ext cx="11041930" cy="791476"/>
          </a:xfrm>
        </p:spPr>
        <p:txBody>
          <a:bodyPr/>
          <a:lstStyle/>
          <a:p>
            <a:r>
              <a:rPr lang="ja-JP" altLang="en-US" dirty="0"/>
              <a:t>石綿肺管理区分とじん肺管理区分が異なる？</a:t>
            </a:r>
          </a:p>
        </p:txBody>
      </p:sp>
      <p:pic>
        <p:nvPicPr>
          <p:cNvPr id="8" name="コンテンツ プレースホルダー 7" descr="テキスト が含まれている画像&#10;&#10;自動的に生成された説明">
            <a:extLst>
              <a:ext uri="{FF2B5EF4-FFF2-40B4-BE49-F238E27FC236}">
                <a16:creationId xmlns:a16="http://schemas.microsoft.com/office/drawing/2014/main" id="{974C7F40-4BF6-44EA-B426-19CFEE0AE26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3336" y="1161740"/>
            <a:ext cx="6322878" cy="5507348"/>
          </a:xfrm>
        </p:spPr>
      </p:pic>
      <p:pic>
        <p:nvPicPr>
          <p:cNvPr id="10" name="コンテンツ プレースホルダー 9" descr="テーブル が含まれている画像&#10;&#10;自動的に生成された説明">
            <a:extLst>
              <a:ext uri="{FF2B5EF4-FFF2-40B4-BE49-F238E27FC236}">
                <a16:creationId xmlns:a16="http://schemas.microsoft.com/office/drawing/2014/main" id="{CDC6429E-87E6-4AE4-963D-31A3DAA86D9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76214" y="1041243"/>
            <a:ext cx="5451475" cy="4424627"/>
          </a:xfrm>
        </p:spPr>
      </p:pic>
      <p:sp>
        <p:nvSpPr>
          <p:cNvPr id="11" name="テキスト ボックス 10">
            <a:extLst>
              <a:ext uri="{FF2B5EF4-FFF2-40B4-BE49-F238E27FC236}">
                <a16:creationId xmlns:a16="http://schemas.microsoft.com/office/drawing/2014/main" id="{F3F49F80-2B6C-453E-A81A-28B6A7BDFD68}"/>
              </a:ext>
            </a:extLst>
          </p:cNvPr>
          <p:cNvSpPr txBox="1"/>
          <p:nvPr/>
        </p:nvSpPr>
        <p:spPr>
          <a:xfrm>
            <a:off x="6825006" y="5465870"/>
            <a:ext cx="5213658" cy="923330"/>
          </a:xfrm>
          <a:prstGeom prst="rect">
            <a:avLst/>
          </a:prstGeom>
          <a:noFill/>
        </p:spPr>
        <p:txBody>
          <a:bodyPr wrap="square" rtlCol="0">
            <a:spAutoFit/>
          </a:bodyPr>
          <a:lstStyle/>
          <a:p>
            <a:r>
              <a:rPr kumimoji="1" lang="ja-JP" altLang="en-US" dirty="0">
                <a:solidFill>
                  <a:srgbClr val="FF0000"/>
                </a:solidFill>
              </a:rPr>
              <a:t>「エックス線写真の像」で管理区分を決めているため、一般粉じんと石綿粉じんによる石綿肺が区別されていない</a:t>
            </a:r>
          </a:p>
        </p:txBody>
      </p:sp>
      <p:sp>
        <p:nvSpPr>
          <p:cNvPr id="12" name="楕円 11">
            <a:extLst>
              <a:ext uri="{FF2B5EF4-FFF2-40B4-BE49-F238E27FC236}">
                <a16:creationId xmlns:a16="http://schemas.microsoft.com/office/drawing/2014/main" id="{1BED10BA-7150-430B-8C33-3601028537E4}"/>
              </a:ext>
            </a:extLst>
          </p:cNvPr>
          <p:cNvSpPr/>
          <p:nvPr/>
        </p:nvSpPr>
        <p:spPr>
          <a:xfrm>
            <a:off x="8455842" y="4166647"/>
            <a:ext cx="989815" cy="631596"/>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8637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7AC4ED-FCA2-4990-97F3-B265FE5018CA}"/>
              </a:ext>
            </a:extLst>
          </p:cNvPr>
          <p:cNvSpPr>
            <a:spLocks noGrp="1"/>
          </p:cNvSpPr>
          <p:nvPr>
            <p:ph type="title"/>
          </p:nvPr>
        </p:nvSpPr>
        <p:spPr/>
        <p:txBody>
          <a:bodyPr/>
          <a:lstStyle/>
          <a:p>
            <a:r>
              <a:rPr kumimoji="1" lang="ja-JP" altLang="en-US" dirty="0"/>
              <a:t>疾患ごとの留意点</a:t>
            </a:r>
          </a:p>
        </p:txBody>
      </p:sp>
      <p:sp>
        <p:nvSpPr>
          <p:cNvPr id="3" name="コンテンツ プレースホルダー 2">
            <a:extLst>
              <a:ext uri="{FF2B5EF4-FFF2-40B4-BE49-F238E27FC236}">
                <a16:creationId xmlns:a16="http://schemas.microsoft.com/office/drawing/2014/main" id="{88AEA654-EAE3-43AD-AB5B-2C02DCA10E8A}"/>
              </a:ext>
            </a:extLst>
          </p:cNvPr>
          <p:cNvSpPr>
            <a:spLocks noGrp="1"/>
          </p:cNvSpPr>
          <p:nvPr>
            <p:ph idx="1"/>
          </p:nvPr>
        </p:nvSpPr>
        <p:spPr/>
        <p:txBody>
          <a:bodyPr/>
          <a:lstStyle/>
          <a:p>
            <a:r>
              <a:rPr kumimoji="1" lang="ja-JP" altLang="en-US" dirty="0"/>
              <a:t>③びまん性胸膜肥厚</a:t>
            </a:r>
            <a:endParaRPr kumimoji="1" lang="en-US" altLang="ja-JP" dirty="0"/>
          </a:p>
          <a:p>
            <a:endParaRPr lang="en-US" altLang="ja-JP" dirty="0"/>
          </a:p>
          <a:p>
            <a:r>
              <a:rPr kumimoji="1" lang="ja-JP" altLang="en-US" dirty="0"/>
              <a:t>④</a:t>
            </a:r>
            <a:r>
              <a:rPr kumimoji="1" lang="zh-TW" altLang="en-US" dirty="0"/>
              <a:t>良性石綿胸水</a:t>
            </a:r>
            <a:endParaRPr kumimoji="1" lang="en-US" altLang="ja-JP" dirty="0"/>
          </a:p>
          <a:p>
            <a:endParaRPr lang="en-US" altLang="ja-JP" dirty="0"/>
          </a:p>
          <a:p>
            <a:r>
              <a:rPr kumimoji="1" lang="ja-JP" altLang="en-US" dirty="0"/>
              <a:t>ともに申請者が少ない</a:t>
            </a:r>
            <a:endParaRPr kumimoji="1" lang="en-US" altLang="ja-JP" dirty="0"/>
          </a:p>
          <a:p>
            <a:r>
              <a:rPr lang="ja-JP" altLang="en-US" dirty="0"/>
              <a:t>④良性石綿胸水は石綿救済法の認定疾病にもなっていない</a:t>
            </a:r>
            <a:endParaRPr kumimoji="1" lang="ja-JP" altLang="en-US" dirty="0"/>
          </a:p>
        </p:txBody>
      </p:sp>
    </p:spTree>
    <p:extLst>
      <p:ext uri="{BB962C8B-B14F-4D97-AF65-F5344CB8AC3E}">
        <p14:creationId xmlns:p14="http://schemas.microsoft.com/office/powerpoint/2010/main" val="250596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03C83CA-8EA0-49C0-B2CF-2C4603959B68}"/>
              </a:ext>
            </a:extLst>
          </p:cNvPr>
          <p:cNvSpPr>
            <a:spLocks noGrp="1"/>
          </p:cNvSpPr>
          <p:nvPr>
            <p:ph type="title"/>
          </p:nvPr>
        </p:nvSpPr>
        <p:spPr>
          <a:xfrm>
            <a:off x="1295401" y="188913"/>
            <a:ext cx="6378017" cy="792162"/>
          </a:xfrm>
        </p:spPr>
        <p:txBody>
          <a:bodyPr/>
          <a:lstStyle/>
          <a:p>
            <a:r>
              <a:rPr lang="ja-JP" altLang="en-US" sz="3600" dirty="0"/>
              <a:t>給付金は労災と同時支給可能</a:t>
            </a:r>
          </a:p>
        </p:txBody>
      </p:sp>
      <p:sp>
        <p:nvSpPr>
          <p:cNvPr id="5" name="コンテンツ プレースホルダー 4">
            <a:extLst>
              <a:ext uri="{FF2B5EF4-FFF2-40B4-BE49-F238E27FC236}">
                <a16:creationId xmlns:a16="http://schemas.microsoft.com/office/drawing/2014/main" id="{29F8A272-894A-43B6-BEFD-6E77CB8D10D5}"/>
              </a:ext>
            </a:extLst>
          </p:cNvPr>
          <p:cNvSpPr>
            <a:spLocks noGrp="1"/>
          </p:cNvSpPr>
          <p:nvPr>
            <p:ph sz="half" idx="1"/>
          </p:nvPr>
        </p:nvSpPr>
        <p:spPr>
          <a:xfrm>
            <a:off x="292231" y="1477651"/>
            <a:ext cx="7136091" cy="3902697"/>
          </a:xfrm>
        </p:spPr>
        <p:txBody>
          <a:bodyPr/>
          <a:lstStyle/>
          <a:p>
            <a:r>
              <a:rPr lang="ja-JP" altLang="en-US" dirty="0"/>
              <a:t>建設アスベスト給付金は、労災や石綿救済法とは別に支給されるもの</a:t>
            </a:r>
            <a:endParaRPr lang="en-US" altLang="ja-JP" dirty="0"/>
          </a:p>
          <a:p>
            <a:r>
              <a:rPr lang="ja-JP" altLang="en-US" dirty="0"/>
              <a:t>①労災認定者、石綿救済法認定者は「労災支給決定等情報提供サービス」申請書を厚生労働省労働基準局労災管理課、建設アスベスト給付金担当へ</a:t>
            </a:r>
            <a:endParaRPr lang="en-US" altLang="ja-JP" dirty="0"/>
          </a:p>
          <a:p>
            <a:r>
              <a:rPr lang="ja-JP" altLang="en-US" dirty="0"/>
              <a:t>②労災、石綿救済法未認定者は、労災や石綿救済法の申請が可能か検討をしよう</a:t>
            </a:r>
          </a:p>
        </p:txBody>
      </p:sp>
      <p:pic>
        <p:nvPicPr>
          <p:cNvPr id="16" name="コンテンツ プレースホルダー 15" descr="タイムライン&#10;&#10;自動的に生成された説明">
            <a:extLst>
              <a:ext uri="{FF2B5EF4-FFF2-40B4-BE49-F238E27FC236}">
                <a16:creationId xmlns:a16="http://schemas.microsoft.com/office/drawing/2014/main" id="{D860BE13-80DA-42D7-9AC4-0D2FF9BAF70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51409" y="0"/>
            <a:ext cx="4514030" cy="6858000"/>
          </a:xfrm>
          <a:ln w="25400">
            <a:solidFill>
              <a:schemeClr val="accent5">
                <a:lumMod val="50000"/>
              </a:schemeClr>
            </a:solidFill>
          </a:ln>
        </p:spPr>
      </p:pic>
      <p:sp>
        <p:nvSpPr>
          <p:cNvPr id="17" name="テキスト ボックス 16">
            <a:extLst>
              <a:ext uri="{FF2B5EF4-FFF2-40B4-BE49-F238E27FC236}">
                <a16:creationId xmlns:a16="http://schemas.microsoft.com/office/drawing/2014/main" id="{F0C52252-AAC1-45D6-87AD-D46C82639F8F}"/>
              </a:ext>
            </a:extLst>
          </p:cNvPr>
          <p:cNvSpPr txBox="1"/>
          <p:nvPr/>
        </p:nvSpPr>
        <p:spPr>
          <a:xfrm>
            <a:off x="292231" y="5704216"/>
            <a:ext cx="6495068" cy="369332"/>
          </a:xfrm>
          <a:prstGeom prst="rect">
            <a:avLst/>
          </a:prstGeom>
          <a:solidFill>
            <a:schemeClr val="accent5">
              <a:lumMod val="75000"/>
            </a:schemeClr>
          </a:solidFill>
        </p:spPr>
        <p:txBody>
          <a:bodyPr wrap="square" rtlCol="0">
            <a:spAutoFit/>
          </a:bodyPr>
          <a:lstStyle/>
          <a:p>
            <a:r>
              <a:rPr kumimoji="1" lang="ja-JP" altLang="en-US" dirty="0"/>
              <a:t>「特定石綿被害建設業務労働者等に係る労災等支給決定情報」</a:t>
            </a:r>
          </a:p>
        </p:txBody>
      </p:sp>
      <p:sp>
        <p:nvSpPr>
          <p:cNvPr id="18" name="矢印: 右 17">
            <a:extLst>
              <a:ext uri="{FF2B5EF4-FFF2-40B4-BE49-F238E27FC236}">
                <a16:creationId xmlns:a16="http://schemas.microsoft.com/office/drawing/2014/main" id="{352E5306-1F21-422B-9650-2159F60D9248}"/>
              </a:ext>
            </a:extLst>
          </p:cNvPr>
          <p:cNvSpPr/>
          <p:nvPr/>
        </p:nvSpPr>
        <p:spPr>
          <a:xfrm>
            <a:off x="6956981" y="5704216"/>
            <a:ext cx="471341"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755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349161-D8FB-4275-97F7-0A08ABDDC6FA}"/>
              </a:ext>
            </a:extLst>
          </p:cNvPr>
          <p:cNvSpPr>
            <a:spLocks noGrp="1"/>
          </p:cNvSpPr>
          <p:nvPr>
            <p:ph type="title"/>
          </p:nvPr>
        </p:nvSpPr>
        <p:spPr/>
        <p:txBody>
          <a:bodyPr/>
          <a:lstStyle/>
          <a:p>
            <a:r>
              <a:rPr kumimoji="1" lang="ja-JP" altLang="en-US" dirty="0"/>
              <a:t>いの健としての取り組み「私見」</a:t>
            </a:r>
          </a:p>
        </p:txBody>
      </p:sp>
      <p:sp>
        <p:nvSpPr>
          <p:cNvPr id="3" name="コンテンツ プレースホルダー 2">
            <a:extLst>
              <a:ext uri="{FF2B5EF4-FFF2-40B4-BE49-F238E27FC236}">
                <a16:creationId xmlns:a16="http://schemas.microsoft.com/office/drawing/2014/main" id="{B314B9E3-4B64-4571-B130-F0F9C9C056F9}"/>
              </a:ext>
            </a:extLst>
          </p:cNvPr>
          <p:cNvSpPr>
            <a:spLocks noGrp="1"/>
          </p:cNvSpPr>
          <p:nvPr>
            <p:ph idx="1"/>
          </p:nvPr>
        </p:nvSpPr>
        <p:spPr>
          <a:xfrm>
            <a:off x="581320" y="997514"/>
            <a:ext cx="11277600" cy="4862972"/>
          </a:xfrm>
        </p:spPr>
        <p:txBody>
          <a:bodyPr/>
          <a:lstStyle/>
          <a:p>
            <a:r>
              <a:rPr kumimoji="1" lang="ja-JP" altLang="en-US" dirty="0"/>
              <a:t>従来の建設アスベスト訴訟の枠を超えた、全国的な取り組みで被災者の全員に対する補償を勝ち取り、建材メーカーを含む補償基金制度確立。</a:t>
            </a:r>
            <a:endParaRPr kumimoji="1" lang="en-US" altLang="ja-JP" dirty="0"/>
          </a:p>
          <a:p>
            <a:r>
              <a:rPr lang="ja-JP" altLang="en-US" dirty="0"/>
              <a:t>地域限定の取り組みではない</a:t>
            </a:r>
            <a:endParaRPr kumimoji="1" lang="en-US" altLang="ja-JP" dirty="0"/>
          </a:p>
          <a:p>
            <a:r>
              <a:rPr kumimoji="1" lang="ja-JP" altLang="en-US" dirty="0"/>
              <a:t>民医連、建設労働組合、建交労、全商連共済会、じん肺弁連など建設アスベスト給付金制度にかかわりが大きい組織の懇談会を早急に開催</a:t>
            </a:r>
            <a:endParaRPr kumimoji="1" lang="en-US" altLang="ja-JP" dirty="0"/>
          </a:p>
          <a:p>
            <a:r>
              <a:rPr kumimoji="1" lang="ja-JP" altLang="en-US" dirty="0"/>
              <a:t>相談窓口の明確化も重要では、例えば適切な弁護士一覧、医師団？</a:t>
            </a:r>
            <a:endParaRPr kumimoji="1" lang="en-US" altLang="ja-JP" dirty="0"/>
          </a:p>
          <a:p>
            <a:r>
              <a:rPr lang="ja-JP" altLang="en-US" dirty="0"/>
              <a:t>地方センターでの取り組み強化</a:t>
            </a:r>
            <a:endParaRPr kumimoji="1" lang="ja-JP" altLang="en-US" dirty="0"/>
          </a:p>
        </p:txBody>
      </p:sp>
    </p:spTree>
    <p:extLst>
      <p:ext uri="{BB962C8B-B14F-4D97-AF65-F5344CB8AC3E}">
        <p14:creationId xmlns:p14="http://schemas.microsoft.com/office/powerpoint/2010/main" val="218285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EB99C6-E40E-4217-92F9-A4126D566724}"/>
              </a:ext>
            </a:extLst>
          </p:cNvPr>
          <p:cNvSpPr>
            <a:spLocks noGrp="1"/>
          </p:cNvSpPr>
          <p:nvPr>
            <p:ph type="title"/>
          </p:nvPr>
        </p:nvSpPr>
        <p:spPr/>
        <p:txBody>
          <a:bodyPr/>
          <a:lstStyle/>
          <a:p>
            <a:r>
              <a:rPr lang="ja-JP" altLang="en-US" dirty="0"/>
              <a:t>医療機関での取り組み推進のために</a:t>
            </a:r>
            <a:endParaRPr kumimoji="1" lang="ja-JP" altLang="en-US" dirty="0"/>
          </a:p>
        </p:txBody>
      </p:sp>
      <p:sp>
        <p:nvSpPr>
          <p:cNvPr id="3" name="コンテンツ プレースホルダー 2">
            <a:extLst>
              <a:ext uri="{FF2B5EF4-FFF2-40B4-BE49-F238E27FC236}">
                <a16:creationId xmlns:a16="http://schemas.microsoft.com/office/drawing/2014/main" id="{ACFB1533-E116-443E-AA15-5455F092FEC9}"/>
              </a:ext>
            </a:extLst>
          </p:cNvPr>
          <p:cNvSpPr>
            <a:spLocks noGrp="1"/>
          </p:cNvSpPr>
          <p:nvPr>
            <p:ph idx="1"/>
          </p:nvPr>
        </p:nvSpPr>
        <p:spPr>
          <a:xfrm>
            <a:off x="609600" y="1102936"/>
            <a:ext cx="10972800" cy="5755063"/>
          </a:xfrm>
        </p:spPr>
        <p:txBody>
          <a:bodyPr/>
          <a:lstStyle/>
          <a:p>
            <a:pPr>
              <a:buFont typeface="Wingdings" panose="05000000000000000000" pitchFamily="2" charset="2"/>
              <a:buChar char="ü"/>
            </a:pPr>
            <a:r>
              <a:rPr kumimoji="1" lang="ja-JP" altLang="en-US" dirty="0"/>
              <a:t>①既に労災、石綿救済法で認定されている患者・遺家族から　</a:t>
            </a:r>
            <a:r>
              <a:rPr kumimoji="1" lang="en-US" altLang="ja-JP" dirty="0"/>
              <a:t>	</a:t>
            </a:r>
            <a:r>
              <a:rPr kumimoji="1" lang="ja-JP" altLang="en-US" dirty="0"/>
              <a:t>建設職歴の聴きとり</a:t>
            </a:r>
            <a:endParaRPr kumimoji="1" lang="en-US" altLang="ja-JP" dirty="0"/>
          </a:p>
          <a:p>
            <a:pPr>
              <a:buFont typeface="Wingdings" panose="05000000000000000000" pitchFamily="2" charset="2"/>
              <a:buChar char="ü"/>
            </a:pPr>
            <a:r>
              <a:rPr lang="ja-JP" altLang="en-US" dirty="0"/>
              <a:t>②石綿健康管理手帳健診（通常</a:t>
            </a:r>
            <a:r>
              <a:rPr lang="en-US" altLang="ja-JP" dirty="0"/>
              <a:t>2</a:t>
            </a:r>
            <a:r>
              <a:rPr lang="ja-JP" altLang="en-US" dirty="0"/>
              <a:t>月、</a:t>
            </a:r>
            <a:r>
              <a:rPr lang="en-US" altLang="ja-JP" dirty="0"/>
              <a:t>8</a:t>
            </a:r>
            <a:r>
              <a:rPr lang="ja-JP" altLang="en-US" dirty="0"/>
              <a:t>月）時に情報提供及び</a:t>
            </a:r>
            <a:r>
              <a:rPr lang="en-US" altLang="ja-JP" dirty="0"/>
              <a:t>	</a:t>
            </a:r>
            <a:r>
              <a:rPr lang="ja-JP" altLang="en-US" dirty="0"/>
              <a:t>石綿肺所見の有無の確認、と建設職歴聴取</a:t>
            </a:r>
            <a:endParaRPr lang="en-US" altLang="ja-JP" dirty="0"/>
          </a:p>
          <a:p>
            <a:pPr>
              <a:buFont typeface="Wingdings" panose="05000000000000000000" pitchFamily="2" charset="2"/>
              <a:buChar char="ü"/>
            </a:pPr>
            <a:r>
              <a:rPr kumimoji="1" lang="ja-JP" altLang="en-US" dirty="0"/>
              <a:t>③肺がん、間質性肺炎、胸水患者の職歴見直し</a:t>
            </a:r>
            <a:endParaRPr kumimoji="1" lang="en-US" altLang="ja-JP" dirty="0"/>
          </a:p>
          <a:p>
            <a:pPr>
              <a:buFont typeface="Wingdings" panose="05000000000000000000" pitchFamily="2" charset="2"/>
              <a:buChar char="ü"/>
              <a:tabLst>
                <a:tab pos="7805738" algn="l"/>
              </a:tabLst>
            </a:pPr>
            <a:r>
              <a:rPr lang="ja-JP" altLang="en-US" dirty="0"/>
              <a:t>④日常診療、健診時の胸部</a:t>
            </a:r>
            <a:r>
              <a:rPr lang="en-US" altLang="ja-JP" dirty="0"/>
              <a:t>X</a:t>
            </a:r>
            <a:r>
              <a:rPr lang="ja-JP" altLang="en-US" dirty="0"/>
              <a:t>線、胸部ＣＴの</a:t>
            </a:r>
            <a:endParaRPr lang="en-US" altLang="ja-JP" dirty="0"/>
          </a:p>
          <a:p>
            <a:pPr marL="0" indent="0">
              <a:buNone/>
              <a:tabLst>
                <a:tab pos="7805738" algn="l"/>
              </a:tabLst>
            </a:pPr>
            <a:r>
              <a:rPr lang="ja-JP" altLang="en-US" dirty="0"/>
              <a:t>　　　石綿肺チェック</a:t>
            </a:r>
            <a:endParaRPr lang="en-US" altLang="ja-JP" dirty="0"/>
          </a:p>
          <a:p>
            <a:pPr>
              <a:buFont typeface="Wingdings" panose="05000000000000000000" pitchFamily="2" charset="2"/>
              <a:buChar char="ü"/>
              <a:tabLst>
                <a:tab pos="7805738" algn="l"/>
              </a:tabLst>
            </a:pPr>
            <a:r>
              <a:rPr kumimoji="1" lang="ja-JP" altLang="en-US" dirty="0"/>
              <a:t>⑤石綿健康管理手帳健診、受託</a:t>
            </a:r>
            <a:r>
              <a:rPr kumimoji="1" lang="ja-JP" altLang="en-US"/>
              <a:t>医療機関取得</a:t>
            </a:r>
            <a:endParaRPr kumimoji="1" lang="en-US" altLang="ja-JP" dirty="0"/>
          </a:p>
          <a:p>
            <a:pPr>
              <a:buFont typeface="Wingdings" panose="05000000000000000000" pitchFamily="2" charset="2"/>
              <a:buChar char="ü"/>
              <a:tabLst>
                <a:tab pos="7805738" algn="l"/>
              </a:tabLst>
            </a:pPr>
            <a:r>
              <a:rPr lang="ja-JP" altLang="en-US" dirty="0"/>
              <a:t>⑥アスベストが診断できる医師養成、</a:t>
            </a:r>
            <a:endParaRPr lang="en-US" altLang="ja-JP" dirty="0"/>
          </a:p>
          <a:p>
            <a:pPr>
              <a:buFont typeface="Wingdings" panose="05000000000000000000" pitchFamily="2" charset="2"/>
              <a:buChar char="ü"/>
              <a:tabLst>
                <a:tab pos="7805738" algn="l"/>
              </a:tabLst>
            </a:pPr>
            <a:r>
              <a:rPr lang="ja-JP" altLang="en-US" dirty="0"/>
              <a:t>⑦制度がわかる相談員育成</a:t>
            </a:r>
            <a:r>
              <a:rPr kumimoji="1" lang="ja-JP" altLang="en-US" dirty="0"/>
              <a:t>　</a:t>
            </a:r>
            <a:endParaRPr kumimoji="1" lang="en-US" altLang="ja-JP" dirty="0"/>
          </a:p>
          <a:p>
            <a:pPr marL="0" indent="0">
              <a:buNone/>
              <a:tabLst>
                <a:tab pos="7805738" algn="l"/>
              </a:tabLst>
            </a:pPr>
            <a:endParaRPr kumimoji="1" lang="ja-JP" altLang="en-US" dirty="0"/>
          </a:p>
        </p:txBody>
      </p:sp>
      <p:pic>
        <p:nvPicPr>
          <p:cNvPr id="4" name="図 3">
            <a:extLst>
              <a:ext uri="{FF2B5EF4-FFF2-40B4-BE49-F238E27FC236}">
                <a16:creationId xmlns:a16="http://schemas.microsoft.com/office/drawing/2014/main" id="{57497DB6-B572-47D3-89C8-8219398D9327}"/>
              </a:ext>
            </a:extLst>
          </p:cNvPr>
          <p:cNvPicPr>
            <a:picLocks noChangeAspect="1"/>
          </p:cNvPicPr>
          <p:nvPr/>
        </p:nvPicPr>
        <p:blipFill>
          <a:blip r:embed="rId2"/>
          <a:stretch>
            <a:fillRect/>
          </a:stretch>
        </p:blipFill>
        <p:spPr>
          <a:xfrm>
            <a:off x="9326336" y="3082000"/>
            <a:ext cx="2712993" cy="3166027"/>
          </a:xfrm>
          <a:prstGeom prst="rect">
            <a:avLst/>
          </a:prstGeom>
        </p:spPr>
      </p:pic>
    </p:spTree>
    <p:extLst>
      <p:ext uri="{BB962C8B-B14F-4D97-AF65-F5344CB8AC3E}">
        <p14:creationId xmlns:p14="http://schemas.microsoft.com/office/powerpoint/2010/main" val="130870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B7FBEF8-4BDC-4A01-915E-69F021A262D2}"/>
              </a:ext>
            </a:extLst>
          </p:cNvPr>
          <p:cNvSpPr>
            <a:spLocks noGrp="1"/>
          </p:cNvSpPr>
          <p:nvPr>
            <p:ph type="title"/>
          </p:nvPr>
        </p:nvSpPr>
        <p:spPr/>
        <p:txBody>
          <a:bodyPr/>
          <a:lstStyle/>
          <a:p>
            <a:r>
              <a:rPr lang="ja-JP" altLang="en-US" dirty="0"/>
              <a:t>経過</a:t>
            </a:r>
          </a:p>
        </p:txBody>
      </p:sp>
      <p:sp>
        <p:nvSpPr>
          <p:cNvPr id="5" name="コンテンツ プレースホルダー 4">
            <a:extLst>
              <a:ext uri="{FF2B5EF4-FFF2-40B4-BE49-F238E27FC236}">
                <a16:creationId xmlns:a16="http://schemas.microsoft.com/office/drawing/2014/main" id="{893BD88E-77B4-4314-A471-4B470CE7A737}"/>
              </a:ext>
            </a:extLst>
          </p:cNvPr>
          <p:cNvSpPr>
            <a:spLocks noGrp="1"/>
          </p:cNvSpPr>
          <p:nvPr>
            <p:ph idx="1"/>
          </p:nvPr>
        </p:nvSpPr>
        <p:spPr/>
        <p:txBody>
          <a:bodyPr/>
          <a:lstStyle/>
          <a:p>
            <a:r>
              <a:rPr lang="en-US" altLang="ja-JP" dirty="0"/>
              <a:t>2021</a:t>
            </a:r>
            <a:r>
              <a:rPr lang="ja-JP" altLang="en-US" dirty="0"/>
              <a:t>年５月</a:t>
            </a:r>
            <a:r>
              <a:rPr lang="en-US" altLang="ja-JP" dirty="0"/>
              <a:t>17</a:t>
            </a:r>
            <a:r>
              <a:rPr lang="ja-JP" altLang="en-US" dirty="0"/>
              <a:t>日、最高裁判決において、国敗訴の判決</a:t>
            </a:r>
          </a:p>
          <a:p>
            <a:r>
              <a:rPr lang="ja-JP" altLang="en-US" dirty="0"/>
              <a:t>同年５月</a:t>
            </a:r>
            <a:r>
              <a:rPr lang="en-US" altLang="ja-JP" dirty="0"/>
              <a:t>18</a:t>
            </a:r>
            <a:r>
              <a:rPr lang="ja-JP" altLang="en-US" dirty="0"/>
              <a:t>日に、厚生労働大臣と建設アスベスト訴訟原告団及び弁護団との間で、「基本合意書」が締結</a:t>
            </a:r>
            <a:endParaRPr lang="en-US" altLang="ja-JP" dirty="0"/>
          </a:p>
          <a:p>
            <a:r>
              <a:rPr lang="ja-JP" altLang="en-US" dirty="0"/>
              <a:t>同年６月９日に、議員立法により「特定石綿被害建設業務労働者等に対する給付金等の支給に関する法律が全会一致で成立し、同月</a:t>
            </a:r>
            <a:r>
              <a:rPr lang="en-US" altLang="ja-JP" dirty="0"/>
              <a:t>16</a:t>
            </a:r>
            <a:r>
              <a:rPr lang="ja-JP" altLang="en-US" dirty="0"/>
              <a:t>日に公布</a:t>
            </a:r>
            <a:endParaRPr lang="en-US" altLang="ja-JP" dirty="0"/>
          </a:p>
          <a:p>
            <a:r>
              <a:rPr lang="en-US" altLang="ja-JP" dirty="0"/>
              <a:t>2022</a:t>
            </a:r>
            <a:r>
              <a:rPr lang="ja-JP" altLang="en-US" dirty="0"/>
              <a:t>年</a:t>
            </a:r>
            <a:r>
              <a:rPr lang="en-US" altLang="ja-JP" dirty="0"/>
              <a:t>1</a:t>
            </a:r>
            <a:r>
              <a:rPr lang="ja-JP" altLang="en-US" dirty="0"/>
              <a:t>月</a:t>
            </a:r>
            <a:r>
              <a:rPr lang="en-US" altLang="ja-JP" dirty="0"/>
              <a:t>19</a:t>
            </a:r>
            <a:r>
              <a:rPr lang="ja-JP" altLang="en-US" dirty="0"/>
              <a:t>日、請求受付開始</a:t>
            </a:r>
          </a:p>
        </p:txBody>
      </p:sp>
    </p:spTree>
    <p:extLst>
      <p:ext uri="{BB962C8B-B14F-4D97-AF65-F5344CB8AC3E}">
        <p14:creationId xmlns:p14="http://schemas.microsoft.com/office/powerpoint/2010/main" val="47184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C05043-FFDA-4252-BA76-E9A51D7C1292}"/>
              </a:ext>
            </a:extLst>
          </p:cNvPr>
          <p:cNvSpPr>
            <a:spLocks noGrp="1"/>
          </p:cNvSpPr>
          <p:nvPr>
            <p:ph type="title"/>
          </p:nvPr>
        </p:nvSpPr>
        <p:spPr/>
        <p:txBody>
          <a:bodyPr/>
          <a:lstStyle/>
          <a:p>
            <a:r>
              <a:rPr kumimoji="1" lang="ja-JP" altLang="en-US" dirty="0"/>
              <a:t>給付金の対象者</a:t>
            </a:r>
          </a:p>
        </p:txBody>
      </p:sp>
      <p:pic>
        <p:nvPicPr>
          <p:cNvPr id="7" name="コンテンツ プレースホルダー 6" descr="テーブル&#10;&#10;自動的に生成された説明">
            <a:extLst>
              <a:ext uri="{FF2B5EF4-FFF2-40B4-BE49-F238E27FC236}">
                <a16:creationId xmlns:a16="http://schemas.microsoft.com/office/drawing/2014/main" id="{77983EA0-4367-46FB-BC1B-89B2E80CD55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1166" y="1187777"/>
            <a:ext cx="5861050" cy="2010562"/>
          </a:xfrm>
        </p:spPr>
      </p:pic>
      <p:pic>
        <p:nvPicPr>
          <p:cNvPr id="9" name="コンテンツ プレースホルダー 8" descr="テキスト&#10;&#10;自動的に生成された説明">
            <a:extLst>
              <a:ext uri="{FF2B5EF4-FFF2-40B4-BE49-F238E27FC236}">
                <a16:creationId xmlns:a16="http://schemas.microsoft.com/office/drawing/2014/main" id="{15A0C0B9-5D45-4212-AD4F-5F83D5BF90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459" y="3405040"/>
            <a:ext cx="6578548" cy="2788369"/>
          </a:xfrm>
        </p:spPr>
      </p:pic>
      <p:pic>
        <p:nvPicPr>
          <p:cNvPr id="11" name="図 10">
            <a:extLst>
              <a:ext uri="{FF2B5EF4-FFF2-40B4-BE49-F238E27FC236}">
                <a16:creationId xmlns:a16="http://schemas.microsoft.com/office/drawing/2014/main" id="{D1ECC0A5-011A-454B-A7EA-9A11E5268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6717" y="1162391"/>
            <a:ext cx="6235283" cy="523574"/>
          </a:xfrm>
          <a:prstGeom prst="rect">
            <a:avLst/>
          </a:prstGeom>
        </p:spPr>
      </p:pic>
      <p:pic>
        <p:nvPicPr>
          <p:cNvPr id="13" name="図 12">
            <a:extLst>
              <a:ext uri="{FF2B5EF4-FFF2-40B4-BE49-F238E27FC236}">
                <a16:creationId xmlns:a16="http://schemas.microsoft.com/office/drawing/2014/main" id="{8B4C354F-094B-44CE-AA64-B333F124B6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4151" y="1719623"/>
            <a:ext cx="1171739" cy="295316"/>
          </a:xfrm>
          <a:prstGeom prst="rect">
            <a:avLst/>
          </a:prstGeom>
        </p:spPr>
      </p:pic>
      <p:pic>
        <p:nvPicPr>
          <p:cNvPr id="15" name="図 14">
            <a:extLst>
              <a:ext uri="{FF2B5EF4-FFF2-40B4-BE49-F238E27FC236}">
                <a16:creationId xmlns:a16="http://schemas.microsoft.com/office/drawing/2014/main" id="{A08636C9-E8E7-4FFB-9708-143BD05599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5973" y="2016821"/>
            <a:ext cx="1590897" cy="352474"/>
          </a:xfrm>
          <a:prstGeom prst="rect">
            <a:avLst/>
          </a:prstGeom>
        </p:spPr>
      </p:pic>
      <p:pic>
        <p:nvPicPr>
          <p:cNvPr id="17" name="図 16">
            <a:extLst>
              <a:ext uri="{FF2B5EF4-FFF2-40B4-BE49-F238E27FC236}">
                <a16:creationId xmlns:a16="http://schemas.microsoft.com/office/drawing/2014/main" id="{7980A870-E203-4555-B685-D9480B7594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4151" y="2463361"/>
            <a:ext cx="1324160" cy="295316"/>
          </a:xfrm>
          <a:prstGeom prst="rect">
            <a:avLst/>
          </a:prstGeom>
        </p:spPr>
      </p:pic>
      <p:pic>
        <p:nvPicPr>
          <p:cNvPr id="19" name="図 18">
            <a:extLst>
              <a:ext uri="{FF2B5EF4-FFF2-40B4-BE49-F238E27FC236}">
                <a16:creationId xmlns:a16="http://schemas.microsoft.com/office/drawing/2014/main" id="{305BEE31-AF8D-429C-A651-7A6B29FF1A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6282" y="2852743"/>
            <a:ext cx="1800476" cy="295316"/>
          </a:xfrm>
          <a:prstGeom prst="rect">
            <a:avLst/>
          </a:prstGeom>
        </p:spPr>
      </p:pic>
      <p:pic>
        <p:nvPicPr>
          <p:cNvPr id="21" name="図 20">
            <a:extLst>
              <a:ext uri="{FF2B5EF4-FFF2-40B4-BE49-F238E27FC236}">
                <a16:creationId xmlns:a16="http://schemas.microsoft.com/office/drawing/2014/main" id="{A3BCB81A-71DD-4126-95CB-39C2510B4E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96282" y="3240243"/>
            <a:ext cx="924054" cy="314369"/>
          </a:xfrm>
          <a:prstGeom prst="rect">
            <a:avLst/>
          </a:prstGeom>
        </p:spPr>
      </p:pic>
    </p:spTree>
    <p:extLst>
      <p:ext uri="{BB962C8B-B14F-4D97-AF65-F5344CB8AC3E}">
        <p14:creationId xmlns:p14="http://schemas.microsoft.com/office/powerpoint/2010/main" val="678092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69001D-A104-4B48-8BF6-F5287F355DC1}"/>
              </a:ext>
            </a:extLst>
          </p:cNvPr>
          <p:cNvSpPr>
            <a:spLocks noGrp="1"/>
          </p:cNvSpPr>
          <p:nvPr>
            <p:ph type="title"/>
          </p:nvPr>
        </p:nvSpPr>
        <p:spPr/>
        <p:txBody>
          <a:bodyPr/>
          <a:lstStyle/>
          <a:p>
            <a:endParaRPr kumimoji="1" lang="ja-JP" altLang="en-US"/>
          </a:p>
        </p:txBody>
      </p:sp>
      <p:pic>
        <p:nvPicPr>
          <p:cNvPr id="6" name="コンテンツ プレースホルダー 5" descr="グラフィカル ユーザー インターフェイス が含まれている画像&#10;&#10;自動的に生成された説明">
            <a:extLst>
              <a:ext uri="{FF2B5EF4-FFF2-40B4-BE49-F238E27FC236}">
                <a16:creationId xmlns:a16="http://schemas.microsoft.com/office/drawing/2014/main" id="{C9F5C386-1C1D-42CF-959A-19A1B523FAE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303" y="981075"/>
            <a:ext cx="7283350" cy="5446358"/>
          </a:xfrm>
        </p:spPr>
      </p:pic>
      <p:pic>
        <p:nvPicPr>
          <p:cNvPr id="8" name="コンテンツ プレースホルダー 7" descr="QR コード&#10;&#10;低い精度で自動的に生成された説明">
            <a:extLst>
              <a:ext uri="{FF2B5EF4-FFF2-40B4-BE49-F238E27FC236}">
                <a16:creationId xmlns:a16="http://schemas.microsoft.com/office/drawing/2014/main" id="{3F895834-0A2F-4072-880B-DC0D3183226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20706" y="1419429"/>
            <a:ext cx="4048690" cy="1095528"/>
          </a:xfrm>
        </p:spPr>
      </p:pic>
      <p:pic>
        <p:nvPicPr>
          <p:cNvPr id="10" name="図 9" descr="テキスト&#10;&#10;低い精度で自動的に生成された説明">
            <a:extLst>
              <a:ext uri="{FF2B5EF4-FFF2-40B4-BE49-F238E27FC236}">
                <a16:creationId xmlns:a16="http://schemas.microsoft.com/office/drawing/2014/main" id="{1BA6FC0B-0CF3-4B81-B177-8147EA3B14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6633" y="2681810"/>
            <a:ext cx="4086795" cy="543001"/>
          </a:xfrm>
          <a:prstGeom prst="rect">
            <a:avLst/>
          </a:prstGeom>
        </p:spPr>
      </p:pic>
      <p:sp>
        <p:nvSpPr>
          <p:cNvPr id="11" name="テキスト ボックス 10">
            <a:extLst>
              <a:ext uri="{FF2B5EF4-FFF2-40B4-BE49-F238E27FC236}">
                <a16:creationId xmlns:a16="http://schemas.microsoft.com/office/drawing/2014/main" id="{B22DA2B7-81E6-4929-A27E-8F9821A2510C}"/>
              </a:ext>
            </a:extLst>
          </p:cNvPr>
          <p:cNvSpPr txBox="1"/>
          <p:nvPr/>
        </p:nvSpPr>
        <p:spPr>
          <a:xfrm>
            <a:off x="10022889" y="1534936"/>
            <a:ext cx="1846507" cy="369332"/>
          </a:xfrm>
          <a:prstGeom prst="rect">
            <a:avLst/>
          </a:prstGeom>
          <a:noFill/>
        </p:spPr>
        <p:txBody>
          <a:bodyPr wrap="square" rtlCol="0">
            <a:spAutoFit/>
          </a:bodyPr>
          <a:lstStyle/>
          <a:p>
            <a:r>
              <a:rPr kumimoji="1" lang="ja-JP" altLang="en-US" dirty="0"/>
              <a:t>各々</a:t>
            </a:r>
            <a:r>
              <a:rPr kumimoji="1" lang="en-US" altLang="ja-JP" dirty="0"/>
              <a:t>10</a:t>
            </a:r>
            <a:r>
              <a:rPr kumimoji="1" lang="ja-JP" altLang="en-US" dirty="0"/>
              <a:t>％</a:t>
            </a:r>
          </a:p>
        </p:txBody>
      </p:sp>
    </p:spTree>
    <p:extLst>
      <p:ext uri="{BB962C8B-B14F-4D97-AF65-F5344CB8AC3E}">
        <p14:creationId xmlns:p14="http://schemas.microsoft.com/office/powerpoint/2010/main" val="114128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47305A-58ED-41EF-BDE4-5E852B6C9E91}"/>
              </a:ext>
            </a:extLst>
          </p:cNvPr>
          <p:cNvSpPr>
            <a:spLocks noGrp="1"/>
          </p:cNvSpPr>
          <p:nvPr>
            <p:ph type="title"/>
          </p:nvPr>
        </p:nvSpPr>
        <p:spPr>
          <a:xfrm>
            <a:off x="1225118" y="0"/>
            <a:ext cx="10886983" cy="1143000"/>
          </a:xfrm>
        </p:spPr>
        <p:txBody>
          <a:bodyPr/>
          <a:lstStyle/>
          <a:p>
            <a:r>
              <a:rPr lang="ja-JP" altLang="en-US" dirty="0">
                <a:latin typeface="UD デジタル 教科書体 NP-B" panose="02020700000000000000" pitchFamily="18" charset="-128"/>
                <a:ea typeface="UD デジタル 教科書体 NP-B" panose="02020700000000000000" pitchFamily="18" charset="-128"/>
              </a:rPr>
              <a:t>近年の労災及び石綿救済法による認定者数</a:t>
            </a:r>
          </a:p>
        </p:txBody>
      </p:sp>
      <p:pic>
        <p:nvPicPr>
          <p:cNvPr id="4" name="コンテンツ プレースホルダー 3">
            <a:extLst>
              <a:ext uri="{FF2B5EF4-FFF2-40B4-BE49-F238E27FC236}">
                <a16:creationId xmlns:a16="http://schemas.microsoft.com/office/drawing/2014/main" id="{F4D726F3-25C3-4320-9C12-3112251418A2}"/>
              </a:ext>
            </a:extLst>
          </p:cNvPr>
          <p:cNvPicPr>
            <a:picLocks noGrp="1" noChangeAspect="1"/>
          </p:cNvPicPr>
          <p:nvPr>
            <p:ph idx="1"/>
          </p:nvPr>
        </p:nvPicPr>
        <p:blipFill>
          <a:blip r:embed="rId2"/>
          <a:stretch>
            <a:fillRect/>
          </a:stretch>
        </p:blipFill>
        <p:spPr>
          <a:xfrm>
            <a:off x="822552" y="1451222"/>
            <a:ext cx="10961697" cy="4824412"/>
          </a:xfrm>
          <a:prstGeom prst="rect">
            <a:avLst/>
          </a:prstGeom>
        </p:spPr>
      </p:pic>
    </p:spTree>
    <p:extLst>
      <p:ext uri="{BB962C8B-B14F-4D97-AF65-F5344CB8AC3E}">
        <p14:creationId xmlns:p14="http://schemas.microsoft.com/office/powerpoint/2010/main" val="310830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34016A-595F-4462-A616-AC235311595A}"/>
              </a:ext>
            </a:extLst>
          </p:cNvPr>
          <p:cNvSpPr>
            <a:spLocks noGrp="1"/>
          </p:cNvSpPr>
          <p:nvPr>
            <p:ph type="ctrTitle"/>
          </p:nvPr>
        </p:nvSpPr>
        <p:spPr>
          <a:xfrm>
            <a:off x="914400" y="328475"/>
            <a:ext cx="10363200" cy="3491052"/>
          </a:xfrm>
        </p:spPr>
        <p:txBody>
          <a:bodyPr/>
          <a:lstStyle/>
          <a:p>
            <a:r>
              <a:rPr kumimoji="1" lang="ja-JP" altLang="en-US" sz="4800" dirty="0"/>
              <a:t>疾患ごとの留意点①肺がん</a:t>
            </a:r>
            <a:br>
              <a:rPr kumimoji="1" lang="en-US" altLang="ja-JP" dirty="0"/>
            </a:br>
            <a:br>
              <a:rPr kumimoji="1" lang="en-US" altLang="ja-JP" dirty="0"/>
            </a:br>
            <a:br>
              <a:rPr kumimoji="1" lang="en-US" altLang="ja-JP" dirty="0"/>
            </a:br>
            <a:r>
              <a:rPr kumimoji="1" lang="en-US" altLang="ja-JP" dirty="0"/>
              <a:t>2020</a:t>
            </a:r>
            <a:r>
              <a:rPr kumimoji="1" lang="ja-JP" altLang="en-US" dirty="0"/>
              <a:t>年肺がん死亡者　</a:t>
            </a:r>
            <a:r>
              <a:rPr kumimoji="1" lang="en-US" altLang="ja-JP" dirty="0"/>
              <a:t>75,585</a:t>
            </a:r>
            <a:r>
              <a:rPr kumimoji="1" lang="ja-JP" altLang="en-US" dirty="0"/>
              <a:t>人</a:t>
            </a:r>
            <a:br>
              <a:rPr kumimoji="1" lang="en-US" altLang="ja-JP" dirty="0"/>
            </a:br>
            <a:r>
              <a:rPr kumimoji="1" lang="ja-JP" altLang="en-US" dirty="0"/>
              <a:t>がんで最も多い</a:t>
            </a:r>
          </a:p>
        </p:txBody>
      </p:sp>
      <p:sp>
        <p:nvSpPr>
          <p:cNvPr id="5" name="字幕 4">
            <a:extLst>
              <a:ext uri="{FF2B5EF4-FFF2-40B4-BE49-F238E27FC236}">
                <a16:creationId xmlns:a16="http://schemas.microsoft.com/office/drawing/2014/main" id="{8F3E2B11-9EA3-47E5-BBDA-3B8C5BF0EE88}"/>
              </a:ext>
            </a:extLst>
          </p:cNvPr>
          <p:cNvSpPr>
            <a:spLocks noGrp="1"/>
          </p:cNvSpPr>
          <p:nvPr>
            <p:ph type="subTitle" idx="1"/>
          </p:nvPr>
        </p:nvSpPr>
        <p:spPr>
          <a:xfrm>
            <a:off x="1828800" y="4221164"/>
            <a:ext cx="8534400" cy="2002083"/>
          </a:xfrm>
        </p:spPr>
        <p:txBody>
          <a:bodyPr/>
          <a:lstStyle/>
          <a:p>
            <a:r>
              <a:rPr lang="ja-JP" altLang="en-US" dirty="0"/>
              <a:t>しかし肺がん患者がアスベストの関連が検討されないまま</a:t>
            </a:r>
          </a:p>
        </p:txBody>
      </p:sp>
    </p:spTree>
    <p:extLst>
      <p:ext uri="{BB962C8B-B14F-4D97-AF65-F5344CB8AC3E}">
        <p14:creationId xmlns:p14="http://schemas.microsoft.com/office/powerpoint/2010/main" val="275296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4">
            <a:extLst>
              <a:ext uri="{FF2B5EF4-FFF2-40B4-BE49-F238E27FC236}">
                <a16:creationId xmlns:a16="http://schemas.microsoft.com/office/drawing/2014/main" id="{C43F1726-107C-4567-BFD0-E311860FB2FB}"/>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416426" y="1214438"/>
            <a:ext cx="6632575" cy="4857750"/>
          </a:xfrm>
        </p:spPr>
      </p:pic>
      <p:sp>
        <p:nvSpPr>
          <p:cNvPr id="79875" name="タイトル 35">
            <a:extLst>
              <a:ext uri="{FF2B5EF4-FFF2-40B4-BE49-F238E27FC236}">
                <a16:creationId xmlns:a16="http://schemas.microsoft.com/office/drawing/2014/main" id="{645BBBE6-A88E-480B-B2A1-757E68BCBB76}"/>
              </a:ext>
            </a:extLst>
          </p:cNvPr>
          <p:cNvSpPr>
            <a:spLocks noGrp="1" noChangeArrowheads="1"/>
          </p:cNvSpPr>
          <p:nvPr>
            <p:ph type="title" idx="4294967295"/>
          </p:nvPr>
        </p:nvSpPr>
        <p:spPr>
          <a:xfrm>
            <a:off x="2195514" y="249239"/>
            <a:ext cx="9842515" cy="731837"/>
          </a:xfrm>
        </p:spPr>
        <p:txBody>
          <a:bodyPr anchor="b"/>
          <a:lstStyle/>
          <a:p>
            <a:pPr eaLnBrk="1" hangingPunct="1"/>
            <a:r>
              <a:rPr lang="ja-JP" altLang="en-US" dirty="0"/>
              <a:t>全日本民医連・アスベスト多施設調査</a:t>
            </a:r>
          </a:p>
        </p:txBody>
      </p:sp>
      <p:grpSp>
        <p:nvGrpSpPr>
          <p:cNvPr id="79876" name="コンテンツ プレースホルダ 38">
            <a:extLst>
              <a:ext uri="{FF2B5EF4-FFF2-40B4-BE49-F238E27FC236}">
                <a16:creationId xmlns:a16="http://schemas.microsoft.com/office/drawing/2014/main" id="{DB1744F1-35B7-4622-B3EC-63A49780515A}"/>
              </a:ext>
            </a:extLst>
          </p:cNvPr>
          <p:cNvGrpSpPr>
            <a:grpSpLocks noGrp="1"/>
          </p:cNvGrpSpPr>
          <p:nvPr/>
        </p:nvGrpSpPr>
        <p:grpSpPr bwMode="auto">
          <a:xfrm>
            <a:off x="1638300" y="1219201"/>
            <a:ext cx="3994150" cy="4995863"/>
            <a:chOff x="323849" y="1052513"/>
            <a:chExt cx="3600451" cy="5101903"/>
          </a:xfrm>
        </p:grpSpPr>
        <p:sp>
          <p:nvSpPr>
            <p:cNvPr id="46" name="AutoShape 95">
              <a:extLst>
                <a:ext uri="{FF2B5EF4-FFF2-40B4-BE49-F238E27FC236}">
                  <a16:creationId xmlns:a16="http://schemas.microsoft.com/office/drawing/2014/main" id="{6598D469-24FC-453D-940C-89441701C3F4}"/>
                </a:ext>
              </a:extLst>
            </p:cNvPr>
            <p:cNvSpPr>
              <a:spLocks noChangeArrowheads="1"/>
            </p:cNvSpPr>
            <p:nvPr/>
          </p:nvSpPr>
          <p:spPr bwMode="auto">
            <a:xfrm>
              <a:off x="323849" y="5228713"/>
              <a:ext cx="2623064" cy="925703"/>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fontAlgn="base">
                <a:spcBef>
                  <a:spcPct val="0"/>
                </a:spcBef>
                <a:spcAft>
                  <a:spcPct val="0"/>
                </a:spcAft>
                <a:defRPr/>
              </a:pPr>
              <a:endParaRPr lang="ja-JP" altLang="en-US" sz="2800">
                <a:solidFill>
                  <a:srgbClr val="FFFFFF"/>
                </a:solidFill>
                <a:latin typeface="Arial"/>
                <a:ea typeface="ＭＳ Ｐゴシック"/>
              </a:endParaRPr>
            </a:p>
          </p:txBody>
        </p:sp>
        <p:sp>
          <p:nvSpPr>
            <p:cNvPr id="45" name="AutoShape 94">
              <a:extLst>
                <a:ext uri="{FF2B5EF4-FFF2-40B4-BE49-F238E27FC236}">
                  <a16:creationId xmlns:a16="http://schemas.microsoft.com/office/drawing/2014/main" id="{F1A3429E-E565-49A8-AE6F-ADE2CC1071B3}"/>
                </a:ext>
              </a:extLst>
            </p:cNvPr>
            <p:cNvSpPr>
              <a:spLocks noChangeArrowheads="1"/>
            </p:cNvSpPr>
            <p:nvPr/>
          </p:nvSpPr>
          <p:spPr bwMode="auto">
            <a:xfrm>
              <a:off x="1063688" y="3309217"/>
              <a:ext cx="1744415" cy="1081338"/>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fontAlgn="base">
                <a:spcBef>
                  <a:spcPct val="0"/>
                </a:spcBef>
                <a:spcAft>
                  <a:spcPct val="0"/>
                </a:spcAft>
                <a:defRPr/>
              </a:pPr>
              <a:endParaRPr lang="ja-JP" altLang="en-US" sz="2800">
                <a:solidFill>
                  <a:srgbClr val="FFFFFF"/>
                </a:solidFill>
                <a:latin typeface="Arial"/>
                <a:ea typeface="ＭＳ Ｐゴシック"/>
              </a:endParaRPr>
            </a:p>
          </p:txBody>
        </p:sp>
        <p:sp>
          <p:nvSpPr>
            <p:cNvPr id="44" name="AutoShape 93">
              <a:extLst>
                <a:ext uri="{FF2B5EF4-FFF2-40B4-BE49-F238E27FC236}">
                  <a16:creationId xmlns:a16="http://schemas.microsoft.com/office/drawing/2014/main" id="{19C28A1B-FEB5-4E38-AA5A-82559197CC94}"/>
                </a:ext>
              </a:extLst>
            </p:cNvPr>
            <p:cNvSpPr>
              <a:spLocks noChangeArrowheads="1"/>
            </p:cNvSpPr>
            <p:nvPr/>
          </p:nvSpPr>
          <p:spPr bwMode="auto">
            <a:xfrm>
              <a:off x="468383" y="1052513"/>
              <a:ext cx="3455917" cy="1152671"/>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fontAlgn="base">
                <a:spcBef>
                  <a:spcPct val="0"/>
                </a:spcBef>
                <a:spcAft>
                  <a:spcPct val="0"/>
                </a:spcAft>
                <a:defRPr/>
              </a:pPr>
              <a:endParaRPr lang="ja-JP" altLang="en-US" sz="2800">
                <a:solidFill>
                  <a:srgbClr val="FFFFFF"/>
                </a:solidFill>
                <a:latin typeface="Arial"/>
                <a:ea typeface="ＭＳ Ｐゴシック"/>
              </a:endParaRPr>
            </a:p>
          </p:txBody>
        </p:sp>
        <p:sp>
          <p:nvSpPr>
            <p:cNvPr id="79880" name="Text Box 71">
              <a:extLst>
                <a:ext uri="{FF2B5EF4-FFF2-40B4-BE49-F238E27FC236}">
                  <a16:creationId xmlns:a16="http://schemas.microsoft.com/office/drawing/2014/main" id="{03696BCA-D4AF-4202-B16E-E66816B67F93}"/>
                </a:ext>
              </a:extLst>
            </p:cNvPr>
            <p:cNvSpPr txBox="1">
              <a:spLocks noChangeArrowheads="1"/>
            </p:cNvSpPr>
            <p:nvPr/>
          </p:nvSpPr>
          <p:spPr bwMode="auto">
            <a:xfrm>
              <a:off x="1063454" y="3455126"/>
              <a:ext cx="1692380" cy="84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66"/>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0066"/>
                </a:buClr>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0066"/>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ClrTx/>
                <a:buNone/>
              </a:pPr>
              <a:r>
                <a:rPr lang="ja-JP" altLang="en-US" sz="2400">
                  <a:solidFill>
                    <a:srgbClr val="000000"/>
                  </a:solidFill>
                  <a:latin typeface="Times New Roman" panose="02020603050405020304" pitchFamily="18" charset="0"/>
                </a:rPr>
                <a:t>除外例：</a:t>
              </a:r>
              <a:r>
                <a:rPr lang="en-US" altLang="ja-JP" sz="2400">
                  <a:solidFill>
                    <a:srgbClr val="000000"/>
                  </a:solidFill>
                  <a:latin typeface="Times New Roman" panose="02020603050405020304" pitchFamily="18" charset="0"/>
                </a:rPr>
                <a:t>62</a:t>
              </a:r>
              <a:r>
                <a:rPr lang="ja-JP" altLang="en-US" sz="2400">
                  <a:solidFill>
                    <a:srgbClr val="000000"/>
                  </a:solidFill>
                  <a:latin typeface="Times New Roman" panose="02020603050405020304" pitchFamily="18" charset="0"/>
                </a:rPr>
                <a:t>例</a:t>
              </a:r>
            </a:p>
            <a:p>
              <a:pPr fontAlgn="base">
                <a:spcBef>
                  <a:spcPct val="0"/>
                </a:spcBef>
                <a:spcAft>
                  <a:spcPct val="0"/>
                </a:spcAft>
                <a:buClrTx/>
                <a:buNone/>
              </a:pPr>
              <a:r>
                <a:rPr lang="ja-JP" altLang="en-US" sz="2400">
                  <a:solidFill>
                    <a:srgbClr val="000000"/>
                  </a:solidFill>
                  <a:latin typeface="Times New Roman" panose="02020603050405020304" pitchFamily="18" charset="0"/>
                </a:rPr>
                <a:t>　</a:t>
              </a:r>
              <a:r>
                <a:rPr lang="ja-JP" altLang="en-US" sz="1600">
                  <a:solidFill>
                    <a:srgbClr val="000000"/>
                  </a:solidFill>
                  <a:latin typeface="Times New Roman" panose="02020603050405020304" pitchFamily="18" charset="0"/>
                </a:rPr>
                <a:t>進行肺癌など</a:t>
              </a:r>
            </a:p>
          </p:txBody>
        </p:sp>
        <p:sp>
          <p:nvSpPr>
            <p:cNvPr id="79881" name="Text Box 72">
              <a:extLst>
                <a:ext uri="{FF2B5EF4-FFF2-40B4-BE49-F238E27FC236}">
                  <a16:creationId xmlns:a16="http://schemas.microsoft.com/office/drawing/2014/main" id="{B54A532F-2D07-4EC1-AC96-EF00552DA19A}"/>
                </a:ext>
              </a:extLst>
            </p:cNvPr>
            <p:cNvSpPr txBox="1">
              <a:spLocks noChangeArrowheads="1"/>
            </p:cNvSpPr>
            <p:nvPr/>
          </p:nvSpPr>
          <p:spPr bwMode="auto">
            <a:xfrm>
              <a:off x="365687" y="5278984"/>
              <a:ext cx="2385978" cy="75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66"/>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0066"/>
                </a:buClr>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0066"/>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ClrTx/>
                <a:buNone/>
              </a:pPr>
              <a:r>
                <a:rPr lang="ja-JP" altLang="en-US" sz="2400">
                  <a:solidFill>
                    <a:srgbClr val="000000"/>
                  </a:solidFill>
                  <a:latin typeface="Times New Roman" panose="02020603050405020304" pitchFamily="18" charset="0"/>
                </a:rPr>
                <a:t>解析対象例：</a:t>
              </a:r>
              <a:r>
                <a:rPr lang="en-US" altLang="ja-JP" sz="2400">
                  <a:solidFill>
                    <a:srgbClr val="000000"/>
                  </a:solidFill>
                  <a:latin typeface="Times New Roman" panose="02020603050405020304" pitchFamily="18" charset="0"/>
                </a:rPr>
                <a:t>885</a:t>
              </a:r>
              <a:r>
                <a:rPr lang="ja-JP" altLang="en-US" sz="2400">
                  <a:solidFill>
                    <a:srgbClr val="000000"/>
                  </a:solidFill>
                  <a:latin typeface="Times New Roman" panose="02020603050405020304" pitchFamily="18" charset="0"/>
                </a:rPr>
                <a:t>例</a:t>
              </a:r>
            </a:p>
            <a:p>
              <a:pPr fontAlgn="base">
                <a:spcBef>
                  <a:spcPct val="0"/>
                </a:spcBef>
                <a:spcAft>
                  <a:spcPct val="0"/>
                </a:spcAft>
                <a:buClrTx/>
                <a:buNone/>
              </a:pPr>
              <a:r>
                <a:rPr lang="en-US" altLang="ja-JP" sz="1800">
                  <a:solidFill>
                    <a:srgbClr val="000000"/>
                  </a:solidFill>
                  <a:latin typeface="Times New Roman" panose="02020603050405020304" pitchFamily="18" charset="0"/>
                </a:rPr>
                <a:t>(</a:t>
              </a:r>
              <a:r>
                <a:rPr lang="ja-JP" altLang="en-US" sz="1800">
                  <a:solidFill>
                    <a:srgbClr val="000000"/>
                  </a:solidFill>
                  <a:latin typeface="Times New Roman" panose="02020603050405020304" pitchFamily="18" charset="0"/>
                </a:rPr>
                <a:t>男性</a:t>
              </a:r>
              <a:r>
                <a:rPr lang="en-US" altLang="ja-JP" sz="1800">
                  <a:solidFill>
                    <a:srgbClr val="000000"/>
                  </a:solidFill>
                  <a:latin typeface="Times New Roman" panose="02020603050405020304" pitchFamily="18" charset="0"/>
                </a:rPr>
                <a:t>641</a:t>
              </a:r>
              <a:r>
                <a:rPr lang="ja-JP" altLang="en-US" sz="1800">
                  <a:solidFill>
                    <a:srgbClr val="000000"/>
                  </a:solidFill>
                  <a:latin typeface="Times New Roman" panose="02020603050405020304" pitchFamily="18" charset="0"/>
                </a:rPr>
                <a:t>例、女性</a:t>
              </a:r>
              <a:r>
                <a:rPr lang="en-US" altLang="ja-JP" sz="1800">
                  <a:solidFill>
                    <a:srgbClr val="000000"/>
                  </a:solidFill>
                  <a:latin typeface="Times New Roman" panose="02020603050405020304" pitchFamily="18" charset="0"/>
                </a:rPr>
                <a:t>244</a:t>
              </a:r>
              <a:r>
                <a:rPr lang="ja-JP" altLang="en-US" sz="1800">
                  <a:solidFill>
                    <a:srgbClr val="000000"/>
                  </a:solidFill>
                  <a:latin typeface="Times New Roman" panose="02020603050405020304" pitchFamily="18" charset="0"/>
                </a:rPr>
                <a:t>例</a:t>
              </a:r>
              <a:r>
                <a:rPr lang="en-US" altLang="ja-JP" sz="1800">
                  <a:solidFill>
                    <a:srgbClr val="000000"/>
                  </a:solidFill>
                  <a:latin typeface="Times New Roman" panose="02020603050405020304" pitchFamily="18" charset="0"/>
                </a:rPr>
                <a:t>)</a:t>
              </a:r>
            </a:p>
          </p:txBody>
        </p:sp>
        <p:sp>
          <p:nvSpPr>
            <p:cNvPr id="79882" name="Text Box 69">
              <a:extLst>
                <a:ext uri="{FF2B5EF4-FFF2-40B4-BE49-F238E27FC236}">
                  <a16:creationId xmlns:a16="http://schemas.microsoft.com/office/drawing/2014/main" id="{5AA9030E-A782-4F19-AA08-460974ED516D}"/>
                </a:ext>
              </a:extLst>
            </p:cNvPr>
            <p:cNvSpPr txBox="1">
              <a:spLocks noChangeArrowheads="1"/>
            </p:cNvSpPr>
            <p:nvPr/>
          </p:nvSpPr>
          <p:spPr bwMode="auto">
            <a:xfrm>
              <a:off x="1116013" y="1700213"/>
              <a:ext cx="2570938" cy="47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66"/>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0066"/>
                </a:buClr>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0066"/>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ClrTx/>
                <a:buNone/>
              </a:pPr>
              <a:r>
                <a:rPr lang="ja-JP" altLang="en-US" sz="2400">
                  <a:solidFill>
                    <a:srgbClr val="000000"/>
                  </a:solidFill>
                  <a:latin typeface="Times New Roman" panose="02020603050405020304" pitchFamily="18" charset="0"/>
                </a:rPr>
                <a:t>（</a:t>
              </a:r>
              <a:r>
                <a:rPr lang="en-US" altLang="ja-JP" sz="2400">
                  <a:solidFill>
                    <a:srgbClr val="000000"/>
                  </a:solidFill>
                  <a:latin typeface="Times New Roman" panose="02020603050405020304" pitchFamily="18" charset="0"/>
                </a:rPr>
                <a:t>19</a:t>
              </a:r>
              <a:r>
                <a:rPr lang="ja-JP" altLang="en-US" sz="2400">
                  <a:solidFill>
                    <a:srgbClr val="000000"/>
                  </a:solidFill>
                  <a:latin typeface="Times New Roman" panose="02020603050405020304" pitchFamily="18" charset="0"/>
                </a:rPr>
                <a:t>都道県、</a:t>
              </a:r>
              <a:r>
                <a:rPr lang="en-US" altLang="ja-JP" sz="2400">
                  <a:solidFill>
                    <a:srgbClr val="000000"/>
                  </a:solidFill>
                  <a:latin typeface="Times New Roman" panose="02020603050405020304" pitchFamily="18" charset="0"/>
                </a:rPr>
                <a:t>29</a:t>
              </a:r>
              <a:r>
                <a:rPr lang="ja-JP" altLang="en-US" sz="2400">
                  <a:solidFill>
                    <a:srgbClr val="000000"/>
                  </a:solidFill>
                  <a:latin typeface="Times New Roman" panose="02020603050405020304" pitchFamily="18" charset="0"/>
                </a:rPr>
                <a:t>病院）</a:t>
              </a:r>
            </a:p>
          </p:txBody>
        </p:sp>
        <p:sp>
          <p:nvSpPr>
            <p:cNvPr id="79883" name="Text Box 70">
              <a:extLst>
                <a:ext uri="{FF2B5EF4-FFF2-40B4-BE49-F238E27FC236}">
                  <a16:creationId xmlns:a16="http://schemas.microsoft.com/office/drawing/2014/main" id="{414F054F-A508-49E8-A6DC-BEF04840C8CC}"/>
                </a:ext>
              </a:extLst>
            </p:cNvPr>
            <p:cNvSpPr txBox="1">
              <a:spLocks noChangeArrowheads="1"/>
            </p:cNvSpPr>
            <p:nvPr/>
          </p:nvSpPr>
          <p:spPr bwMode="auto">
            <a:xfrm>
              <a:off x="827088" y="1268413"/>
              <a:ext cx="2247259" cy="47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66"/>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0066"/>
                </a:buClr>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0066"/>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ClrTx/>
                <a:buNone/>
              </a:pPr>
              <a:r>
                <a:rPr lang="ja-JP" altLang="en-US" sz="2400">
                  <a:solidFill>
                    <a:srgbClr val="000000"/>
                  </a:solidFill>
                  <a:latin typeface="Times New Roman" panose="02020603050405020304" pitchFamily="18" charset="0"/>
                </a:rPr>
                <a:t>原発性肺癌</a:t>
              </a:r>
              <a:r>
                <a:rPr lang="en-US" altLang="ja-JP" sz="2400">
                  <a:solidFill>
                    <a:srgbClr val="000000"/>
                  </a:solidFill>
                  <a:latin typeface="Times New Roman" panose="02020603050405020304" pitchFamily="18" charset="0"/>
                </a:rPr>
                <a:t>947</a:t>
              </a:r>
              <a:r>
                <a:rPr lang="ja-JP" altLang="en-US" sz="2400">
                  <a:solidFill>
                    <a:srgbClr val="000000"/>
                  </a:solidFill>
                  <a:latin typeface="Times New Roman" panose="02020603050405020304" pitchFamily="18" charset="0"/>
                </a:rPr>
                <a:t>例</a:t>
              </a:r>
            </a:p>
          </p:txBody>
        </p:sp>
        <p:sp>
          <p:nvSpPr>
            <p:cNvPr id="79884" name="Line 97">
              <a:extLst>
                <a:ext uri="{FF2B5EF4-FFF2-40B4-BE49-F238E27FC236}">
                  <a16:creationId xmlns:a16="http://schemas.microsoft.com/office/drawing/2014/main" id="{841C9236-D1C9-4308-8BE8-70D23A081DE8}"/>
                </a:ext>
              </a:extLst>
            </p:cNvPr>
            <p:cNvSpPr>
              <a:spLocks noChangeShapeType="1"/>
            </p:cNvSpPr>
            <p:nvPr/>
          </p:nvSpPr>
          <p:spPr bwMode="auto">
            <a:xfrm>
              <a:off x="575017" y="2287857"/>
              <a:ext cx="0" cy="2808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79885" name="Line 98">
              <a:extLst>
                <a:ext uri="{FF2B5EF4-FFF2-40B4-BE49-F238E27FC236}">
                  <a16:creationId xmlns:a16="http://schemas.microsoft.com/office/drawing/2014/main" id="{4D4F952B-C041-4C52-AAB6-057BCB5AF416}"/>
                </a:ext>
              </a:extLst>
            </p:cNvPr>
            <p:cNvSpPr>
              <a:spLocks noChangeShapeType="1"/>
            </p:cNvSpPr>
            <p:nvPr/>
          </p:nvSpPr>
          <p:spPr bwMode="auto">
            <a:xfrm>
              <a:off x="575017" y="3746943"/>
              <a:ext cx="431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grpSp>
      <p:sp>
        <p:nvSpPr>
          <p:cNvPr id="2" name="テキスト ボックス 1">
            <a:extLst>
              <a:ext uri="{FF2B5EF4-FFF2-40B4-BE49-F238E27FC236}">
                <a16:creationId xmlns:a16="http://schemas.microsoft.com/office/drawing/2014/main" id="{72E4FD4D-ACC9-4A66-9743-E2D87BCC779B}"/>
              </a:ext>
            </a:extLst>
          </p:cNvPr>
          <p:cNvSpPr txBox="1"/>
          <p:nvPr/>
        </p:nvSpPr>
        <p:spPr>
          <a:xfrm>
            <a:off x="2937794" y="6334812"/>
            <a:ext cx="8138701" cy="369332"/>
          </a:xfrm>
          <a:prstGeom prst="rect">
            <a:avLst/>
          </a:prstGeom>
          <a:noFill/>
        </p:spPr>
        <p:txBody>
          <a:bodyPr wrap="square" rtlCol="0">
            <a:spAutoFit/>
          </a:bodyPr>
          <a:lstStyle/>
          <a:p>
            <a:r>
              <a:rPr kumimoji="1" lang="ja-JP" altLang="en-US" dirty="0"/>
              <a:t>協力病院の</a:t>
            </a:r>
            <a:r>
              <a:rPr kumimoji="1" lang="en-US" altLang="ja-JP" dirty="0"/>
              <a:t>2006</a:t>
            </a:r>
            <a:r>
              <a:rPr kumimoji="1" lang="ja-JP" altLang="en-US" dirty="0"/>
              <a:t>年</a:t>
            </a:r>
            <a:r>
              <a:rPr kumimoji="1" lang="en-US" altLang="ja-JP" dirty="0"/>
              <a:t>1</a:t>
            </a:r>
            <a:r>
              <a:rPr kumimoji="1" lang="ja-JP" altLang="en-US" dirty="0"/>
              <a:t>月</a:t>
            </a:r>
            <a:r>
              <a:rPr kumimoji="1" lang="en-US" altLang="ja-JP" dirty="0"/>
              <a:t>1</a:t>
            </a:r>
            <a:r>
              <a:rPr kumimoji="1" lang="ja-JP" altLang="en-US" dirty="0"/>
              <a:t>日～</a:t>
            </a:r>
            <a:r>
              <a:rPr kumimoji="1" lang="en-US" altLang="ja-JP" dirty="0"/>
              <a:t>2007</a:t>
            </a:r>
            <a:r>
              <a:rPr kumimoji="1" lang="ja-JP" altLang="en-US" dirty="0"/>
              <a:t>年</a:t>
            </a:r>
            <a:r>
              <a:rPr kumimoji="1" lang="en-US" altLang="ja-JP" dirty="0"/>
              <a:t>12</a:t>
            </a:r>
            <a:r>
              <a:rPr kumimoji="1" lang="ja-JP" altLang="en-US" dirty="0"/>
              <a:t>月</a:t>
            </a:r>
            <a:r>
              <a:rPr kumimoji="1" lang="en-US" altLang="ja-JP" dirty="0"/>
              <a:t>31</a:t>
            </a:r>
            <a:r>
              <a:rPr kumimoji="1" lang="ja-JP" altLang="en-US" dirty="0"/>
              <a:t>日に診断確定した全肺がんを登録</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a:extLst>
              <a:ext uri="{FF2B5EF4-FFF2-40B4-BE49-F238E27FC236}">
                <a16:creationId xmlns:a16="http://schemas.microsoft.com/office/drawing/2014/main" id="{F9FD3D85-66F7-4369-ACD0-218376908D85}"/>
              </a:ext>
            </a:extLst>
          </p:cNvPr>
          <p:cNvSpPr>
            <a:spLocks noGrp="1" noChangeArrowheads="1"/>
          </p:cNvSpPr>
          <p:nvPr>
            <p:ph type="title" idx="4294967295"/>
          </p:nvPr>
        </p:nvSpPr>
        <p:spPr>
          <a:xfrm>
            <a:off x="1260629" y="249239"/>
            <a:ext cx="10931371" cy="954762"/>
          </a:xfrm>
        </p:spPr>
        <p:txBody>
          <a:bodyPr anchor="b"/>
          <a:lstStyle/>
          <a:p>
            <a:pPr eaLnBrk="1" hangingPunct="1"/>
            <a:r>
              <a:rPr lang="ja-JP" altLang="en-US" sz="4000" dirty="0"/>
              <a:t>建設業肺がん患者の</a:t>
            </a:r>
            <a:r>
              <a:rPr lang="en-US" altLang="ja-JP" sz="4000" dirty="0"/>
              <a:t>37.7</a:t>
            </a:r>
            <a:r>
              <a:rPr lang="ja-JP" altLang="en-US" sz="4000" dirty="0"/>
              <a:t>％に</a:t>
            </a:r>
            <a:r>
              <a:rPr lang="en-US" altLang="ja-JP" sz="4000" dirty="0"/>
              <a:t>｢</a:t>
            </a:r>
            <a:r>
              <a:rPr lang="ja-JP" altLang="en-US" sz="4000" dirty="0"/>
              <a:t>胸膜プラーク</a:t>
            </a:r>
            <a:r>
              <a:rPr lang="en-US" altLang="ja-JP" sz="4000" dirty="0"/>
              <a:t>｣</a:t>
            </a:r>
            <a:br>
              <a:rPr lang="en-US" altLang="ja-JP" sz="4000" dirty="0"/>
            </a:br>
            <a:r>
              <a:rPr lang="ja-JP" altLang="en-US" sz="4000" dirty="0"/>
              <a:t>➡給付金の可能性</a:t>
            </a:r>
          </a:p>
        </p:txBody>
      </p:sp>
      <p:graphicFrame>
        <p:nvGraphicFramePr>
          <p:cNvPr id="11" name="コンテンツ プレースホルダ 10">
            <a:extLst>
              <a:ext uri="{FF2B5EF4-FFF2-40B4-BE49-F238E27FC236}">
                <a16:creationId xmlns:a16="http://schemas.microsoft.com/office/drawing/2014/main" id="{E141C221-F6CE-4B28-8BB1-A3B98858E00E}"/>
              </a:ext>
            </a:extLst>
          </p:cNvPr>
          <p:cNvGraphicFramePr>
            <a:graphicFrameLocks noGrp="1"/>
          </p:cNvGraphicFramePr>
          <p:nvPr>
            <p:ph sz="quarter" idx="4294967295"/>
            <p:extLst>
              <p:ext uri="{D42A27DB-BD31-4B8C-83A1-F6EECF244321}">
                <p14:modId xmlns:p14="http://schemas.microsoft.com/office/powerpoint/2010/main" val="2832352897"/>
              </p:ext>
            </p:extLst>
          </p:nvPr>
        </p:nvGraphicFramePr>
        <p:xfrm>
          <a:off x="1761438" y="1847654"/>
          <a:ext cx="4102100" cy="1358901"/>
        </p:xfrm>
        <a:graphic>
          <a:graphicData uri="http://schemas.openxmlformats.org/drawingml/2006/table">
            <a:tbl>
              <a:tblPr/>
              <a:tblGrid>
                <a:gridCol w="822325">
                  <a:extLst>
                    <a:ext uri="{9D8B030D-6E8A-4147-A177-3AD203B41FA5}">
                      <a16:colId xmlns:a16="http://schemas.microsoft.com/office/drawing/2014/main" val="20000"/>
                    </a:ext>
                  </a:extLst>
                </a:gridCol>
                <a:gridCol w="1116013">
                  <a:extLst>
                    <a:ext uri="{9D8B030D-6E8A-4147-A177-3AD203B41FA5}">
                      <a16:colId xmlns:a16="http://schemas.microsoft.com/office/drawing/2014/main" val="20001"/>
                    </a:ext>
                  </a:extLst>
                </a:gridCol>
                <a:gridCol w="1031875">
                  <a:extLst>
                    <a:ext uri="{9D8B030D-6E8A-4147-A177-3AD203B41FA5}">
                      <a16:colId xmlns:a16="http://schemas.microsoft.com/office/drawing/2014/main" val="20002"/>
                    </a:ext>
                  </a:extLst>
                </a:gridCol>
                <a:gridCol w="1131887">
                  <a:extLst>
                    <a:ext uri="{9D8B030D-6E8A-4147-A177-3AD203B41FA5}">
                      <a16:colId xmlns:a16="http://schemas.microsoft.com/office/drawing/2014/main" val="20003"/>
                    </a:ext>
                  </a:extLst>
                </a:gridCol>
              </a:tblGrid>
              <a:tr h="354012">
                <a:tc>
                  <a:txBody>
                    <a:bodyPr/>
                    <a:lstStyle>
                      <a:lvl1pPr algn="l" eaLnBrk="0" hangingPunct="0">
                        <a:spcBef>
                          <a:spcPct val="20000"/>
                        </a:spcBef>
                        <a:buClr>
                          <a:srgbClr val="000066"/>
                        </a:buClr>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rgbClr val="000066"/>
                        </a:buClr>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rgbClr val="000066"/>
                        </a:buClr>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rgbClr val="FFFFFF"/>
                          </a:solidFill>
                          <a:effectLst/>
                          <a:latin typeface="Arial" panose="020B0604020202020204" pitchFamily="34" charset="0"/>
                          <a:ea typeface="ＭＳ Ｐゴシック" panose="020B0600070205080204" pitchFamily="50" charset="-128"/>
                        </a:rPr>
                        <a:t>　</a:t>
                      </a:r>
                      <a:endParaRPr kumimoji="1" lang="ja-JP" altLang="en-US" sz="1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ct val="20000"/>
                        </a:spcBef>
                        <a:buClr>
                          <a:srgbClr val="000066"/>
                        </a:buClr>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rgbClr val="000066"/>
                        </a:buClr>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rgbClr val="000066"/>
                        </a:buClr>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rgbClr val="FFFFFF"/>
                          </a:solidFill>
                          <a:effectLst/>
                          <a:latin typeface="Arial" panose="020B0604020202020204" pitchFamily="34" charset="0"/>
                          <a:ea typeface="ＭＳ Ｐゴシック" panose="020B0600070205080204" pitchFamily="50" charset="-128"/>
                        </a:rPr>
                        <a:t>有所見者数</a:t>
                      </a:r>
                      <a:endParaRPr kumimoji="1" lang="ja-JP" altLang="en-US" sz="1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ct val="20000"/>
                        </a:spcBef>
                        <a:buClr>
                          <a:srgbClr val="000066"/>
                        </a:buClr>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rgbClr val="000066"/>
                        </a:buClr>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rgbClr val="000066"/>
                        </a:buClr>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rgbClr val="FFFFFF"/>
                          </a:solidFill>
                          <a:effectLst/>
                          <a:latin typeface="Arial" panose="020B0604020202020204" pitchFamily="34" charset="0"/>
                          <a:ea typeface="ＭＳ Ｐゴシック" panose="020B0600070205080204" pitchFamily="50" charset="-128"/>
                        </a:rPr>
                        <a:t>有所見率</a:t>
                      </a:r>
                      <a:endParaRPr kumimoji="1" lang="ja-JP" altLang="en-US" sz="1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ct val="20000"/>
                        </a:spcBef>
                        <a:buClr>
                          <a:srgbClr val="000066"/>
                        </a:buClr>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rgbClr val="000066"/>
                        </a:buClr>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rgbClr val="000066"/>
                        </a:buClr>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rgbClr val="FFFFFF"/>
                          </a:solidFill>
                          <a:effectLst/>
                          <a:latin typeface="Arial" panose="020B0604020202020204" pitchFamily="34" charset="0"/>
                          <a:ea typeface="ＭＳ Ｐゴシック" panose="020B0600070205080204" pitchFamily="50" charset="-128"/>
                        </a:rPr>
                        <a:t>（95%CI)</a:t>
                      </a:r>
                      <a:endParaRPr kumimoji="1" lang="en-US" altLang="ja-JP" sz="16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34963">
                <a:tc>
                  <a:txBody>
                    <a:bodyPr/>
                    <a:lstStyle>
                      <a:lvl1pPr algn="l" eaLnBrk="0" hangingPunct="0">
                        <a:spcBef>
                          <a:spcPct val="20000"/>
                        </a:spcBef>
                        <a:buClr>
                          <a:srgbClr val="000066"/>
                        </a:buClr>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rgbClr val="000066"/>
                        </a:buClr>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rgbClr val="000066"/>
                        </a:buClr>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男</a:t>
                      </a:r>
                      <a:endParaRPr kumimoji="1" lang="ja-JP" altLang="en-US" sz="1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lvl1pPr algn="l" eaLnBrk="0" hangingPunct="0">
                        <a:spcBef>
                          <a:spcPct val="20000"/>
                        </a:spcBef>
                        <a:buClr>
                          <a:srgbClr val="000066"/>
                        </a:buClr>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rgbClr val="000066"/>
                        </a:buClr>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rgbClr val="000066"/>
                        </a:buClr>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101</a:t>
                      </a:r>
                      <a:endParaRPr kumimoji="1" lang="en-US" altLang="ja-JP" sz="1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lvl1pPr algn="l" eaLnBrk="0" hangingPunct="0">
                        <a:spcBef>
                          <a:spcPct val="20000"/>
                        </a:spcBef>
                        <a:buClr>
                          <a:srgbClr val="000066"/>
                        </a:buClr>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rgbClr val="000066"/>
                        </a:buClr>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rgbClr val="000066"/>
                        </a:buClr>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15.8%</a:t>
                      </a:r>
                      <a:endParaRPr kumimoji="1" lang="en-US" altLang="ja-JP" sz="1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lvl1pPr algn="l" eaLnBrk="0" hangingPunct="0">
                        <a:spcBef>
                          <a:spcPct val="20000"/>
                        </a:spcBef>
                        <a:buClr>
                          <a:srgbClr val="000066"/>
                        </a:buClr>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rgbClr val="000066"/>
                        </a:buClr>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rgbClr val="000066"/>
                        </a:buClr>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a:t>
                      </a:r>
                      <a:r>
                        <a:rPr kumimoji="1" lang="en-US" altLang="ja-JP"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13.1-18.8</a:t>
                      </a:r>
                      <a:r>
                        <a:rPr kumimoji="1" lang="ja-JP" altLang="en-US"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a:t>
                      </a:r>
                      <a:endParaRPr kumimoji="1" lang="ja-JP" altLang="en-US" sz="16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1"/>
                  </a:ext>
                </a:extLst>
              </a:tr>
              <a:tr h="334963">
                <a:tc>
                  <a:txBody>
                    <a:bodyPr/>
                    <a:lstStyle>
                      <a:lvl1pPr algn="l" eaLnBrk="0" hangingPunct="0">
                        <a:spcBef>
                          <a:spcPct val="20000"/>
                        </a:spcBef>
                        <a:buClr>
                          <a:srgbClr val="000066"/>
                        </a:buClr>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rgbClr val="000066"/>
                        </a:buClr>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rgbClr val="000066"/>
                        </a:buClr>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女</a:t>
                      </a:r>
                      <a:endParaRPr kumimoji="1" lang="ja-JP" altLang="en-US" sz="1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lvl1pPr algn="l" eaLnBrk="0" hangingPunct="0">
                        <a:spcBef>
                          <a:spcPct val="20000"/>
                        </a:spcBef>
                        <a:buClr>
                          <a:srgbClr val="000066"/>
                        </a:buClr>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rgbClr val="000066"/>
                        </a:buClr>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rgbClr val="000066"/>
                        </a:buClr>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12</a:t>
                      </a:r>
                      <a:endParaRPr kumimoji="1" lang="en-US" altLang="ja-JP" sz="1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lvl1pPr algn="l" eaLnBrk="0" hangingPunct="0">
                        <a:spcBef>
                          <a:spcPct val="20000"/>
                        </a:spcBef>
                        <a:buClr>
                          <a:srgbClr val="000066"/>
                        </a:buClr>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rgbClr val="000066"/>
                        </a:buClr>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rgbClr val="000066"/>
                        </a:buClr>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4.9%</a:t>
                      </a:r>
                      <a:endParaRPr kumimoji="1" lang="en-US" altLang="ja-JP" sz="1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lvl1pPr algn="l" eaLnBrk="0" hangingPunct="0">
                        <a:spcBef>
                          <a:spcPct val="20000"/>
                        </a:spcBef>
                        <a:buClr>
                          <a:srgbClr val="000066"/>
                        </a:buClr>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rgbClr val="000066"/>
                        </a:buClr>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rgbClr val="000066"/>
                        </a:buClr>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a:t>
                      </a:r>
                      <a:r>
                        <a:rPr kumimoji="1" lang="en-US" altLang="ja-JP" sz="16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2.8-8.4</a:t>
                      </a:r>
                      <a:r>
                        <a:rPr kumimoji="1" lang="ja-JP"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a:t>
                      </a:r>
                      <a:endParaRPr kumimoji="1" lang="ja-JP" altLang="en-US" sz="1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extLst>
                  <a:ext uri="{0D108BD9-81ED-4DB2-BD59-A6C34878D82A}">
                    <a16:rowId xmlns:a16="http://schemas.microsoft.com/office/drawing/2014/main" val="10002"/>
                  </a:ext>
                </a:extLst>
              </a:tr>
              <a:tr h="334963">
                <a:tc>
                  <a:txBody>
                    <a:bodyPr/>
                    <a:lstStyle>
                      <a:lvl1pPr algn="l" eaLnBrk="0" hangingPunct="0">
                        <a:spcBef>
                          <a:spcPct val="20000"/>
                        </a:spcBef>
                        <a:buClr>
                          <a:srgbClr val="000066"/>
                        </a:buClr>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rgbClr val="000066"/>
                        </a:buClr>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rgbClr val="000066"/>
                        </a:buClr>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合計</a:t>
                      </a:r>
                      <a:endParaRPr kumimoji="1" lang="ja-JP" altLang="en-US" sz="1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lvl1pPr algn="l" eaLnBrk="0" hangingPunct="0">
                        <a:spcBef>
                          <a:spcPct val="20000"/>
                        </a:spcBef>
                        <a:buClr>
                          <a:srgbClr val="000066"/>
                        </a:buClr>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rgbClr val="000066"/>
                        </a:buClr>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rgbClr val="000066"/>
                        </a:buClr>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113</a:t>
                      </a:r>
                      <a:endParaRPr kumimoji="1" lang="en-US" altLang="ja-JP" sz="1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lvl1pPr algn="l" eaLnBrk="0" hangingPunct="0">
                        <a:spcBef>
                          <a:spcPct val="20000"/>
                        </a:spcBef>
                        <a:buClr>
                          <a:srgbClr val="000066"/>
                        </a:buClr>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rgbClr val="000066"/>
                        </a:buClr>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rgbClr val="000066"/>
                        </a:buClr>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12.8%</a:t>
                      </a:r>
                      <a:endParaRPr kumimoji="1" lang="en-US" altLang="ja-JP" sz="18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lvl1pPr algn="l" eaLnBrk="0" hangingPunct="0">
                        <a:spcBef>
                          <a:spcPct val="20000"/>
                        </a:spcBef>
                        <a:buClr>
                          <a:srgbClr val="000066"/>
                        </a:buClr>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rgbClr val="000066"/>
                        </a:buClr>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rgbClr val="000066"/>
                        </a:buClr>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rgbClr val="000066"/>
                        </a:buCl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a:t>
                      </a:r>
                      <a:r>
                        <a:rPr kumimoji="1" lang="en-US" altLang="ja-JP"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10.7-15.1</a:t>
                      </a:r>
                      <a:r>
                        <a:rPr kumimoji="1" lang="ja-JP" altLang="en-US"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a:t>
                      </a:r>
                      <a:endParaRPr kumimoji="1" lang="ja-JP" altLang="en-US" sz="16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3"/>
                  </a:ext>
                </a:extLst>
              </a:tr>
            </a:tbl>
          </a:graphicData>
        </a:graphic>
      </p:graphicFrame>
      <p:sp>
        <p:nvSpPr>
          <p:cNvPr id="85046" name="テキスト ボックス 6">
            <a:extLst>
              <a:ext uri="{FF2B5EF4-FFF2-40B4-BE49-F238E27FC236}">
                <a16:creationId xmlns:a16="http://schemas.microsoft.com/office/drawing/2014/main" id="{B70C9A07-E139-49AA-B988-467EFB2BE390}"/>
              </a:ext>
            </a:extLst>
          </p:cNvPr>
          <p:cNvSpPr txBox="1">
            <a:spLocks noChangeArrowheads="1"/>
          </p:cNvSpPr>
          <p:nvPr/>
        </p:nvSpPr>
        <p:spPr bwMode="auto">
          <a:xfrm>
            <a:off x="1762125" y="1428750"/>
            <a:ext cx="26725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66"/>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0066"/>
              </a:buClr>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0066"/>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ClrTx/>
              <a:buNone/>
            </a:pPr>
            <a:r>
              <a:rPr lang="ja-JP" altLang="en-US" sz="1600">
                <a:solidFill>
                  <a:srgbClr val="000000"/>
                </a:solidFill>
                <a:latin typeface="Times New Roman" panose="02020603050405020304" pitchFamily="18" charset="0"/>
              </a:rPr>
              <a:t>表、胸膜プラークの有所見率</a:t>
            </a:r>
          </a:p>
        </p:txBody>
      </p:sp>
      <p:pic>
        <p:nvPicPr>
          <p:cNvPr id="2" name="図 1">
            <a:extLst>
              <a:ext uri="{FF2B5EF4-FFF2-40B4-BE49-F238E27FC236}">
                <a16:creationId xmlns:a16="http://schemas.microsoft.com/office/drawing/2014/main" id="{C10EAE88-3B41-45EF-9615-88FEEA959627}"/>
              </a:ext>
            </a:extLst>
          </p:cNvPr>
          <p:cNvPicPr>
            <a:picLocks noChangeAspect="1"/>
          </p:cNvPicPr>
          <p:nvPr/>
        </p:nvPicPr>
        <p:blipFill>
          <a:blip r:embed="rId2"/>
          <a:stretch>
            <a:fillRect/>
          </a:stretch>
        </p:blipFill>
        <p:spPr>
          <a:xfrm>
            <a:off x="6936613" y="1428750"/>
            <a:ext cx="4407790" cy="4755292"/>
          </a:xfrm>
          <a:prstGeom prst="rect">
            <a:avLst/>
          </a:prstGeom>
        </p:spPr>
      </p:pic>
      <p:pic>
        <p:nvPicPr>
          <p:cNvPr id="3" name="図 2">
            <a:extLst>
              <a:ext uri="{FF2B5EF4-FFF2-40B4-BE49-F238E27FC236}">
                <a16:creationId xmlns:a16="http://schemas.microsoft.com/office/drawing/2014/main" id="{05172336-27B9-4243-9BC8-B80916B30CB6}"/>
              </a:ext>
            </a:extLst>
          </p:cNvPr>
          <p:cNvPicPr>
            <a:picLocks noChangeAspect="1"/>
          </p:cNvPicPr>
          <p:nvPr/>
        </p:nvPicPr>
        <p:blipFill>
          <a:blip r:embed="rId3"/>
          <a:stretch>
            <a:fillRect/>
          </a:stretch>
        </p:blipFill>
        <p:spPr>
          <a:xfrm>
            <a:off x="7130622" y="933386"/>
            <a:ext cx="4040141" cy="619602"/>
          </a:xfrm>
          <a:prstGeom prst="rect">
            <a:avLst/>
          </a:prstGeom>
        </p:spPr>
      </p:pic>
      <p:sp>
        <p:nvSpPr>
          <p:cNvPr id="4" name="楕円 3">
            <a:extLst>
              <a:ext uri="{FF2B5EF4-FFF2-40B4-BE49-F238E27FC236}">
                <a16:creationId xmlns:a16="http://schemas.microsoft.com/office/drawing/2014/main" id="{7477730E-6670-4492-AB66-095D5F538819}"/>
              </a:ext>
            </a:extLst>
          </p:cNvPr>
          <p:cNvSpPr/>
          <p:nvPr/>
        </p:nvSpPr>
        <p:spPr>
          <a:xfrm>
            <a:off x="10454326" y="1847654"/>
            <a:ext cx="641022" cy="452929"/>
          </a:xfrm>
          <a:prstGeom prst="ellipse">
            <a:avLst/>
          </a:prstGeom>
          <a:solidFill>
            <a:srgbClr val="FF0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F52478B7-7210-47A2-AA1F-0F7660659828}"/>
              </a:ext>
            </a:extLst>
          </p:cNvPr>
          <p:cNvSpPr/>
          <p:nvPr/>
        </p:nvSpPr>
        <p:spPr>
          <a:xfrm>
            <a:off x="10454326" y="3685880"/>
            <a:ext cx="641022" cy="314620"/>
          </a:xfrm>
          <a:prstGeom prst="ellipse">
            <a:avLst/>
          </a:prstGeom>
          <a:solidFill>
            <a:srgbClr val="FFC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07EAEB9-0481-4A19-A67D-3473C6D3292D}"/>
              </a:ext>
            </a:extLst>
          </p:cNvPr>
          <p:cNvSpPr txBox="1"/>
          <p:nvPr/>
        </p:nvSpPr>
        <p:spPr>
          <a:xfrm>
            <a:off x="263951" y="5653999"/>
            <a:ext cx="6014302" cy="646331"/>
          </a:xfrm>
          <a:prstGeom prst="rect">
            <a:avLst/>
          </a:prstGeom>
          <a:noFill/>
        </p:spPr>
        <p:txBody>
          <a:bodyPr wrap="square" rtlCol="0">
            <a:spAutoFit/>
          </a:bodyPr>
          <a:lstStyle/>
          <a:p>
            <a:r>
              <a:rPr kumimoji="1" lang="ja-JP" altLang="en-US" dirty="0"/>
              <a:t>「胸部レントゲンで</a:t>
            </a:r>
            <a:r>
              <a:rPr kumimoji="1" lang="en-US" altLang="ja-JP" dirty="0"/>
              <a:t>1/0 </a:t>
            </a:r>
            <a:r>
              <a:rPr kumimoji="1" lang="ja-JP" altLang="en-US" dirty="0"/>
              <a:t>以上の石綿肺と胸膜プラークの合併」例は</a:t>
            </a:r>
            <a:r>
              <a:rPr kumimoji="1" lang="en-US" altLang="ja-JP" dirty="0"/>
              <a:t>13 </a:t>
            </a:r>
            <a:r>
              <a:rPr kumimoji="1" lang="ja-JP" altLang="en-US" dirty="0"/>
              <a:t>例（</a:t>
            </a:r>
            <a:r>
              <a:rPr kumimoji="1" lang="en-US" altLang="ja-JP" dirty="0"/>
              <a:t>1.5</a:t>
            </a:r>
            <a:r>
              <a:rPr kumimoji="1" lang="ja-JP" altLang="en-US" dirty="0"/>
              <a:t>％）に過ぎなかった</a:t>
            </a:r>
          </a:p>
        </p:txBody>
      </p:sp>
      <p:sp>
        <p:nvSpPr>
          <p:cNvPr id="7" name="正方形/長方形 6">
            <a:extLst>
              <a:ext uri="{FF2B5EF4-FFF2-40B4-BE49-F238E27FC236}">
                <a16:creationId xmlns:a16="http://schemas.microsoft.com/office/drawing/2014/main" id="{1758CABD-CD29-4B30-9F9B-CE5D6F78FC06}"/>
              </a:ext>
            </a:extLst>
          </p:cNvPr>
          <p:cNvSpPr/>
          <p:nvPr/>
        </p:nvSpPr>
        <p:spPr>
          <a:xfrm>
            <a:off x="263951" y="5653999"/>
            <a:ext cx="6014302" cy="646331"/>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テーブル&#10;&#10;自動的に生成された説明">
            <a:extLst>
              <a:ext uri="{FF2B5EF4-FFF2-40B4-BE49-F238E27FC236}">
                <a16:creationId xmlns:a16="http://schemas.microsoft.com/office/drawing/2014/main" id="{BBC306F2-02FA-4BD8-A5CE-4C44804DA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438" y="3445249"/>
            <a:ext cx="3857780" cy="1984001"/>
          </a:xfrm>
          <a:prstGeom prst="rect">
            <a:avLst/>
          </a:prstGeom>
        </p:spPr>
      </p:pic>
      <p:sp>
        <p:nvSpPr>
          <p:cNvPr id="13" name="四角形: 角を丸くする 12">
            <a:extLst>
              <a:ext uri="{FF2B5EF4-FFF2-40B4-BE49-F238E27FC236}">
                <a16:creationId xmlns:a16="http://schemas.microsoft.com/office/drawing/2014/main" id="{ED045AF1-58C5-4364-85D3-93A3F42A2236}"/>
              </a:ext>
            </a:extLst>
          </p:cNvPr>
          <p:cNvSpPr/>
          <p:nvPr/>
        </p:nvSpPr>
        <p:spPr>
          <a:xfrm>
            <a:off x="4835951" y="4000500"/>
            <a:ext cx="783267" cy="496086"/>
          </a:xfrm>
          <a:prstGeom prst="roundRect">
            <a:avLst/>
          </a:prstGeom>
          <a:solidFill>
            <a:schemeClr val="accent6">
              <a:lumMod val="40000"/>
              <a:lumOff val="6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Rectangle 8">
            <a:extLst>
              <a:ext uri="{FF2B5EF4-FFF2-40B4-BE49-F238E27FC236}">
                <a16:creationId xmlns:a16="http://schemas.microsoft.com/office/drawing/2014/main" id="{3B6ED302-DB87-4953-8FFB-281DA0E118AB}"/>
              </a:ext>
            </a:extLst>
          </p:cNvPr>
          <p:cNvSpPr>
            <a:spLocks noGrp="1" noChangeArrowheads="1"/>
          </p:cNvSpPr>
          <p:nvPr>
            <p:ph type="title"/>
          </p:nvPr>
        </p:nvSpPr>
        <p:spPr>
          <a:xfrm>
            <a:off x="1244338" y="188913"/>
            <a:ext cx="10947662" cy="792162"/>
          </a:xfrm>
        </p:spPr>
        <p:txBody>
          <a:bodyPr/>
          <a:lstStyle/>
          <a:p>
            <a:pPr eaLnBrk="1" hangingPunct="1"/>
            <a:r>
              <a:rPr lang="ja-JP" altLang="en-US" sz="4000" dirty="0"/>
              <a:t>①「肺がん」　　労災認定基準が準用</a:t>
            </a:r>
          </a:p>
        </p:txBody>
      </p:sp>
      <p:graphicFrame>
        <p:nvGraphicFramePr>
          <p:cNvPr id="3" name="図表 2">
            <a:extLst>
              <a:ext uri="{FF2B5EF4-FFF2-40B4-BE49-F238E27FC236}">
                <a16:creationId xmlns:a16="http://schemas.microsoft.com/office/drawing/2014/main" id="{0BF3A94B-F9AF-44AB-89A3-8F6446AEABED}"/>
              </a:ext>
            </a:extLst>
          </p:cNvPr>
          <p:cNvGraphicFramePr/>
          <p:nvPr>
            <p:extLst>
              <p:ext uri="{D42A27DB-BD31-4B8C-83A1-F6EECF244321}">
                <p14:modId xmlns:p14="http://schemas.microsoft.com/office/powerpoint/2010/main" val="2082954594"/>
              </p:ext>
            </p:extLst>
          </p:nvPr>
        </p:nvGraphicFramePr>
        <p:xfrm>
          <a:off x="1611314" y="1585913"/>
          <a:ext cx="4321175"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9" name="Rectangle 19">
            <a:extLst>
              <a:ext uri="{FF2B5EF4-FFF2-40B4-BE49-F238E27FC236}">
                <a16:creationId xmlns:a16="http://schemas.microsoft.com/office/drawing/2014/main" id="{05806EE4-134D-47E7-8F31-AB98B48E6DF6}"/>
              </a:ext>
            </a:extLst>
          </p:cNvPr>
          <p:cNvSpPr>
            <a:spLocks noChangeArrowheads="1"/>
          </p:cNvSpPr>
          <p:nvPr/>
        </p:nvSpPr>
        <p:spPr bwMode="auto">
          <a:xfrm>
            <a:off x="2425556" y="1365536"/>
            <a:ext cx="2592387" cy="1008062"/>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000066"/>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0066"/>
              </a:buClr>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0066"/>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None/>
            </a:pPr>
            <a:r>
              <a:rPr lang="ja-JP" altLang="en-US" dirty="0">
                <a:solidFill>
                  <a:srgbClr val="000000"/>
                </a:solidFill>
              </a:rPr>
              <a:t>労災</a:t>
            </a:r>
          </a:p>
        </p:txBody>
      </p:sp>
      <p:graphicFrame>
        <p:nvGraphicFramePr>
          <p:cNvPr id="4" name="図表 3">
            <a:extLst>
              <a:ext uri="{FF2B5EF4-FFF2-40B4-BE49-F238E27FC236}">
                <a16:creationId xmlns:a16="http://schemas.microsoft.com/office/drawing/2014/main" id="{DC65AAA7-06F1-4E2D-BD48-4FD628DD4646}"/>
              </a:ext>
            </a:extLst>
          </p:cNvPr>
          <p:cNvGraphicFramePr/>
          <p:nvPr>
            <p:extLst>
              <p:ext uri="{D42A27DB-BD31-4B8C-83A1-F6EECF244321}">
                <p14:modId xmlns:p14="http://schemas.microsoft.com/office/powerpoint/2010/main" val="1888984590"/>
              </p:ext>
            </p:extLst>
          </p:nvPr>
        </p:nvGraphicFramePr>
        <p:xfrm>
          <a:off x="6145214" y="1585913"/>
          <a:ext cx="4321175" cy="44640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40" name="Oval 29">
            <a:extLst>
              <a:ext uri="{FF2B5EF4-FFF2-40B4-BE49-F238E27FC236}">
                <a16:creationId xmlns:a16="http://schemas.microsoft.com/office/drawing/2014/main" id="{19FCF1FA-3AD6-4B79-8A87-A27666C42443}"/>
              </a:ext>
            </a:extLst>
          </p:cNvPr>
          <p:cNvSpPr>
            <a:spLocks noChangeArrowheads="1"/>
          </p:cNvSpPr>
          <p:nvPr/>
        </p:nvSpPr>
        <p:spPr bwMode="auto">
          <a:xfrm>
            <a:off x="8016536" y="2997199"/>
            <a:ext cx="594804" cy="1645821"/>
          </a:xfrm>
          <a:prstGeom prst="ellipse">
            <a:avLst/>
          </a:prstGeom>
          <a:solidFill>
            <a:srgbClr val="339966"/>
          </a:solidFill>
          <a:ln w="9525">
            <a:solidFill>
              <a:schemeClr val="tx1"/>
            </a:solidFill>
            <a:round/>
            <a:headEnd/>
            <a:tailEnd/>
          </a:ln>
        </p:spPr>
        <p:txBody>
          <a:bodyPr wrap="none" anchor="ctr"/>
          <a:lstStyle>
            <a:lvl1pPr>
              <a:spcBef>
                <a:spcPct val="20000"/>
              </a:spcBef>
              <a:buClr>
                <a:srgbClr val="000066"/>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0066"/>
              </a:buClr>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0066"/>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ClrTx/>
              <a:buNone/>
            </a:pPr>
            <a:endParaRPr lang="ja-JP" altLang="en-US" sz="1800">
              <a:solidFill>
                <a:srgbClr val="000000"/>
              </a:solidFill>
            </a:endParaRPr>
          </a:p>
        </p:txBody>
      </p:sp>
      <p:sp>
        <p:nvSpPr>
          <p:cNvPr id="1041" name="Rectangle 30">
            <a:extLst>
              <a:ext uri="{FF2B5EF4-FFF2-40B4-BE49-F238E27FC236}">
                <a16:creationId xmlns:a16="http://schemas.microsoft.com/office/drawing/2014/main" id="{93D05837-2C9F-4E1B-8082-C67CFA7CC7F4}"/>
              </a:ext>
            </a:extLst>
          </p:cNvPr>
          <p:cNvSpPr>
            <a:spLocks noChangeArrowheads="1"/>
          </p:cNvSpPr>
          <p:nvPr/>
        </p:nvSpPr>
        <p:spPr bwMode="auto">
          <a:xfrm>
            <a:off x="6677319" y="1397000"/>
            <a:ext cx="3025775" cy="1008062"/>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000066"/>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0066"/>
              </a:buClr>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0066"/>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None/>
            </a:pPr>
            <a:r>
              <a:rPr lang="ja-JP" altLang="en-US" dirty="0">
                <a:solidFill>
                  <a:srgbClr val="000000"/>
                </a:solidFill>
              </a:rPr>
              <a:t>石綿救済法</a:t>
            </a:r>
            <a:endParaRPr lang="en-US" altLang="ja-JP" dirty="0">
              <a:solidFill>
                <a:srgbClr val="000000"/>
              </a:solidFill>
            </a:endParaRPr>
          </a:p>
        </p:txBody>
      </p:sp>
      <p:sp>
        <p:nvSpPr>
          <p:cNvPr id="1042" name="Text Box 32">
            <a:extLst>
              <a:ext uri="{FF2B5EF4-FFF2-40B4-BE49-F238E27FC236}">
                <a16:creationId xmlns:a16="http://schemas.microsoft.com/office/drawing/2014/main" id="{8E8019FB-BF45-4A71-B32D-64A018E56E2F}"/>
              </a:ext>
            </a:extLst>
          </p:cNvPr>
          <p:cNvSpPr txBox="1">
            <a:spLocks noChangeArrowheads="1"/>
          </p:cNvSpPr>
          <p:nvPr/>
        </p:nvSpPr>
        <p:spPr bwMode="auto">
          <a:xfrm>
            <a:off x="1703389" y="4941888"/>
            <a:ext cx="2016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0066"/>
              </a:buClr>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0066"/>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50000"/>
              </a:spcBef>
              <a:spcAft>
                <a:spcPct val="0"/>
              </a:spcAft>
              <a:buClrTx/>
              <a:buNone/>
            </a:pPr>
            <a:r>
              <a:rPr lang="ja-JP" altLang="en-US" sz="2800">
                <a:solidFill>
                  <a:srgbClr val="000000"/>
                </a:solidFill>
              </a:rPr>
              <a:t>胸膜肥厚斑</a:t>
            </a:r>
          </a:p>
        </p:txBody>
      </p:sp>
      <p:sp>
        <p:nvSpPr>
          <p:cNvPr id="1043" name="Text Box 33">
            <a:extLst>
              <a:ext uri="{FF2B5EF4-FFF2-40B4-BE49-F238E27FC236}">
                <a16:creationId xmlns:a16="http://schemas.microsoft.com/office/drawing/2014/main" id="{8B04A733-97BB-48F7-91B7-8161C9B07993}"/>
              </a:ext>
            </a:extLst>
          </p:cNvPr>
          <p:cNvSpPr txBox="1">
            <a:spLocks noChangeArrowheads="1"/>
          </p:cNvSpPr>
          <p:nvPr/>
        </p:nvSpPr>
        <p:spPr bwMode="auto">
          <a:xfrm>
            <a:off x="4008438" y="4941888"/>
            <a:ext cx="1295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0066"/>
              </a:buClr>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0066"/>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50000"/>
              </a:spcBef>
              <a:spcAft>
                <a:spcPct val="0"/>
              </a:spcAft>
              <a:buClrTx/>
              <a:buNone/>
            </a:pPr>
            <a:r>
              <a:rPr lang="ja-JP" altLang="en-US" sz="2800">
                <a:solidFill>
                  <a:srgbClr val="000000"/>
                </a:solidFill>
              </a:rPr>
              <a:t>石綿肺</a:t>
            </a:r>
          </a:p>
        </p:txBody>
      </p:sp>
      <p:sp>
        <p:nvSpPr>
          <p:cNvPr id="1044" name="Text Box 34">
            <a:extLst>
              <a:ext uri="{FF2B5EF4-FFF2-40B4-BE49-F238E27FC236}">
                <a16:creationId xmlns:a16="http://schemas.microsoft.com/office/drawing/2014/main" id="{ED43E7DA-CC0D-4FDC-98E8-84F67719EEE0}"/>
              </a:ext>
            </a:extLst>
          </p:cNvPr>
          <p:cNvSpPr txBox="1">
            <a:spLocks noChangeArrowheads="1"/>
          </p:cNvSpPr>
          <p:nvPr/>
        </p:nvSpPr>
        <p:spPr bwMode="auto">
          <a:xfrm>
            <a:off x="6299401" y="5041786"/>
            <a:ext cx="2014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0066"/>
              </a:buClr>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0066"/>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50000"/>
              </a:spcBef>
              <a:spcAft>
                <a:spcPct val="0"/>
              </a:spcAft>
              <a:buClrTx/>
              <a:buNone/>
            </a:pPr>
            <a:r>
              <a:rPr lang="ja-JP" altLang="en-US" sz="2800" dirty="0">
                <a:solidFill>
                  <a:srgbClr val="000000"/>
                </a:solidFill>
              </a:rPr>
              <a:t>胸膜肥厚斑</a:t>
            </a:r>
          </a:p>
        </p:txBody>
      </p:sp>
      <p:sp>
        <p:nvSpPr>
          <p:cNvPr id="1045" name="Text Box 35">
            <a:extLst>
              <a:ext uri="{FF2B5EF4-FFF2-40B4-BE49-F238E27FC236}">
                <a16:creationId xmlns:a16="http://schemas.microsoft.com/office/drawing/2014/main" id="{BFB21D25-F804-47B5-9342-CCB5A795151C}"/>
              </a:ext>
            </a:extLst>
          </p:cNvPr>
          <p:cNvSpPr txBox="1">
            <a:spLocks noChangeArrowheads="1"/>
          </p:cNvSpPr>
          <p:nvPr/>
        </p:nvSpPr>
        <p:spPr bwMode="auto">
          <a:xfrm>
            <a:off x="8616172" y="5041786"/>
            <a:ext cx="1298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0066"/>
              </a:buClr>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0066"/>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50000"/>
              </a:spcBef>
              <a:spcAft>
                <a:spcPct val="0"/>
              </a:spcAft>
              <a:buClrTx/>
              <a:buNone/>
            </a:pPr>
            <a:r>
              <a:rPr lang="ja-JP" altLang="en-US" sz="2800" dirty="0">
                <a:solidFill>
                  <a:srgbClr val="000000"/>
                </a:solidFill>
              </a:rPr>
              <a:t>石綿肺</a:t>
            </a:r>
          </a:p>
        </p:txBody>
      </p:sp>
      <p:sp>
        <p:nvSpPr>
          <p:cNvPr id="1046" name="Text Box 36">
            <a:extLst>
              <a:ext uri="{FF2B5EF4-FFF2-40B4-BE49-F238E27FC236}">
                <a16:creationId xmlns:a16="http://schemas.microsoft.com/office/drawing/2014/main" id="{7A3CCA31-27DE-4A81-B529-907D406F0676}"/>
              </a:ext>
            </a:extLst>
          </p:cNvPr>
          <p:cNvSpPr txBox="1">
            <a:spLocks noChangeArrowheads="1"/>
          </p:cNvSpPr>
          <p:nvPr/>
        </p:nvSpPr>
        <p:spPr bwMode="auto">
          <a:xfrm>
            <a:off x="2095130" y="6379124"/>
            <a:ext cx="91981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0066"/>
              </a:buClr>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0066"/>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0066"/>
              </a:buClr>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50000"/>
              </a:spcBef>
              <a:spcAft>
                <a:spcPct val="0"/>
              </a:spcAft>
              <a:buClrTx/>
              <a:buNone/>
            </a:pPr>
            <a:r>
              <a:rPr lang="ja-JP" altLang="en-US" sz="2800" dirty="0">
                <a:solidFill>
                  <a:srgbClr val="009999"/>
                </a:solidFill>
              </a:rPr>
              <a:t>石綿救済法で認定されなかった人も給付の可能性あり</a:t>
            </a:r>
          </a:p>
        </p:txBody>
      </p:sp>
      <p:sp>
        <p:nvSpPr>
          <p:cNvPr id="2" name="四角形: 角を丸くする 1">
            <a:extLst>
              <a:ext uri="{FF2B5EF4-FFF2-40B4-BE49-F238E27FC236}">
                <a16:creationId xmlns:a16="http://schemas.microsoft.com/office/drawing/2014/main" id="{A4D7AC1C-CB02-41D6-B1A8-66EABF0FD6E7}"/>
              </a:ext>
            </a:extLst>
          </p:cNvPr>
          <p:cNvSpPr/>
          <p:nvPr/>
        </p:nvSpPr>
        <p:spPr>
          <a:xfrm>
            <a:off x="1164921" y="1165987"/>
            <a:ext cx="4829176" cy="4464050"/>
          </a:xfrm>
          <a:prstGeom prst="roundRect">
            <a:avLst/>
          </a:prstGeom>
          <a:solidFill>
            <a:schemeClr val="bg1">
              <a:alpha val="8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theme/theme1.xml><?xml version="1.0" encoding="utf-8"?>
<a:theme xmlns:a="http://schemas.openxmlformats.org/drawingml/2006/main" name="blue05">
  <a:themeElements>
    <a:clrScheme name="blue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05">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752</Words>
  <Application>Microsoft Office PowerPoint</Application>
  <PresentationFormat>ワイド画面</PresentationFormat>
  <Paragraphs>80</Paragraphs>
  <Slides>15</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ＭＳ Ｐゴシック</vt:lpstr>
      <vt:lpstr>UD デジタル 教科書体 NP-B</vt:lpstr>
      <vt:lpstr>游ゴシック</vt:lpstr>
      <vt:lpstr>Arial</vt:lpstr>
      <vt:lpstr>Times New Roman</vt:lpstr>
      <vt:lpstr>Wingdings</vt:lpstr>
      <vt:lpstr>blue05</vt:lpstr>
      <vt:lpstr>建設アスベスト給付金制度 政策形成型訴訟の大きな成果</vt:lpstr>
      <vt:lpstr>経過</vt:lpstr>
      <vt:lpstr>給付金の対象者</vt:lpstr>
      <vt:lpstr>PowerPoint プレゼンテーション</vt:lpstr>
      <vt:lpstr>近年の労災及び石綿救済法による認定者数</vt:lpstr>
      <vt:lpstr>疾患ごとの留意点①肺がん   2020年肺がん死亡者　75,585人 がんで最も多い</vt:lpstr>
      <vt:lpstr>全日本民医連・アスベスト多施設調査</vt:lpstr>
      <vt:lpstr>建設業肺がん患者の37.7％に｢胸膜プラーク｣ ➡給付金の可能性</vt:lpstr>
      <vt:lpstr>①「肺がん」　　労災認定基準が準用</vt:lpstr>
      <vt:lpstr>疾患ごとの留意点　②石綿肺</vt:lpstr>
      <vt:lpstr>石綿肺管理区分とじん肺管理区分が異なる？</vt:lpstr>
      <vt:lpstr>疾患ごとの留意点</vt:lpstr>
      <vt:lpstr>給付金は労災と同時支給可能</vt:lpstr>
      <vt:lpstr>いの健としての取り組み「私見」</vt:lpstr>
      <vt:lpstr>医療機関での取り組み推進のために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建設アスベスト給付金制度 政策形成型訴訟の大きな成果</dc:title>
  <dc:creator>田村 昭彦</dc:creator>
  <cp:lastModifiedBy>田村 昭彦</cp:lastModifiedBy>
  <cp:revision>7</cp:revision>
  <cp:lastPrinted>2022-02-02T00:24:48Z</cp:lastPrinted>
  <dcterms:created xsi:type="dcterms:W3CDTF">2022-01-31T13:33:34Z</dcterms:created>
  <dcterms:modified xsi:type="dcterms:W3CDTF">2022-02-02T00:37:16Z</dcterms:modified>
</cp:coreProperties>
</file>